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handoutMasterIdLst>
    <p:handoutMasterId r:id="rId40"/>
  </p:handoutMasterIdLst>
  <p:sldIdLst>
    <p:sldId id="2448" r:id="rId5"/>
    <p:sldId id="2463" r:id="rId6"/>
    <p:sldId id="2462" r:id="rId7"/>
    <p:sldId id="2498" r:id="rId8"/>
    <p:sldId id="2469" r:id="rId9"/>
    <p:sldId id="2497" r:id="rId10"/>
    <p:sldId id="2470" r:id="rId11"/>
    <p:sldId id="2473" r:id="rId12"/>
    <p:sldId id="2471" r:id="rId13"/>
    <p:sldId id="2472" r:id="rId14"/>
    <p:sldId id="2475" r:id="rId15"/>
    <p:sldId id="2476" r:id="rId16"/>
    <p:sldId id="2477" r:id="rId17"/>
    <p:sldId id="2478" r:id="rId18"/>
    <p:sldId id="2480" r:id="rId19"/>
    <p:sldId id="2481" r:id="rId20"/>
    <p:sldId id="2482" r:id="rId21"/>
    <p:sldId id="2485" r:id="rId22"/>
    <p:sldId id="2486" r:id="rId23"/>
    <p:sldId id="2483" r:id="rId24"/>
    <p:sldId id="2484" r:id="rId25"/>
    <p:sldId id="2487" r:id="rId26"/>
    <p:sldId id="2493" r:id="rId27"/>
    <p:sldId id="2494" r:id="rId28"/>
    <p:sldId id="2488" r:id="rId29"/>
    <p:sldId id="2489" r:id="rId30"/>
    <p:sldId id="2490" r:id="rId31"/>
    <p:sldId id="2495" r:id="rId32"/>
    <p:sldId id="2496" r:id="rId33"/>
    <p:sldId id="2499" r:id="rId34"/>
    <p:sldId id="2479" r:id="rId35"/>
    <p:sldId id="2491" r:id="rId36"/>
    <p:sldId id="2492" r:id="rId37"/>
    <p:sldId id="243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D03E"/>
    <a:srgbClr val="95C0ED"/>
    <a:srgbClr val="6996D2"/>
    <a:srgbClr val="91F79B"/>
    <a:srgbClr val="93F79D"/>
    <a:srgbClr val="0FD322"/>
    <a:srgbClr val="063608"/>
    <a:srgbClr val="01023B"/>
    <a:srgbClr val="898989"/>
    <a:srgbClr val="2F33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32" autoAdjust="0"/>
    <p:restoredTop sz="95033" autoAdjust="0"/>
  </p:normalViewPr>
  <p:slideViewPr>
    <p:cSldViewPr snapToGrid="0">
      <p:cViewPr>
        <p:scale>
          <a:sx n="87" d="100"/>
          <a:sy n="87" d="100"/>
        </p:scale>
        <p:origin x="521" y="46"/>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10.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ata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4.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4" Type="http://schemas.openxmlformats.org/officeDocument/2006/relationships/image" Target="../media/image76.svg"/></Relationships>
</file>

<file path=ppt/diagrams/_rels/data6.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21.png"/><Relationship Id="rId7"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82.svg"/><Relationship Id="rId4" Type="http://schemas.openxmlformats.org/officeDocument/2006/relationships/image" Target="../media/image22.svg"/><Relationship Id="rId9" Type="http://schemas.openxmlformats.org/officeDocument/2006/relationships/image" Target="../media/image81.png"/></Relationships>
</file>

<file path=ppt/diagrams/_rels/data7.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77.png"/><Relationship Id="rId7" Type="http://schemas.openxmlformats.org/officeDocument/2006/relationships/image" Target="../media/image84.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78.svg"/></Relationships>
</file>

<file path=ppt/diagrams/_rels/data8.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77.png"/><Relationship Id="rId7" Type="http://schemas.openxmlformats.org/officeDocument/2006/relationships/image" Target="../media/image84.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78.svg"/></Relationships>
</file>

<file path=ppt/diagrams/_rels/data9.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84.png"/><Relationship Id="rId7" Type="http://schemas.openxmlformats.org/officeDocument/2006/relationships/image" Target="../media/image98.png"/><Relationship Id="rId12" Type="http://schemas.openxmlformats.org/officeDocument/2006/relationships/image" Target="../media/image101.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78.svg"/><Relationship Id="rId11" Type="http://schemas.openxmlformats.org/officeDocument/2006/relationships/image" Target="../media/image100.png"/><Relationship Id="rId5" Type="http://schemas.openxmlformats.org/officeDocument/2006/relationships/image" Target="../media/image77.png"/><Relationship Id="rId10" Type="http://schemas.openxmlformats.org/officeDocument/2006/relationships/image" Target="../media/image32.svg"/><Relationship Id="rId4" Type="http://schemas.openxmlformats.org/officeDocument/2006/relationships/image" Target="../media/image85.svg"/><Relationship Id="rId9"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4" Type="http://schemas.openxmlformats.org/officeDocument/2006/relationships/image" Target="../media/image7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21.png"/><Relationship Id="rId7"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82.svg"/><Relationship Id="rId4" Type="http://schemas.openxmlformats.org/officeDocument/2006/relationships/image" Target="../media/image22.svg"/><Relationship Id="rId9" Type="http://schemas.openxmlformats.org/officeDocument/2006/relationships/image" Target="../media/image81.png"/></Relationships>
</file>

<file path=ppt/diagrams/_rels/drawing7.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77.png"/><Relationship Id="rId7" Type="http://schemas.openxmlformats.org/officeDocument/2006/relationships/image" Target="../media/image84.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78.svg"/></Relationships>
</file>

<file path=ppt/diagrams/_rels/drawing8.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77.png"/><Relationship Id="rId7" Type="http://schemas.openxmlformats.org/officeDocument/2006/relationships/image" Target="../media/image84.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78.svg"/></Relationships>
</file>

<file path=ppt/diagrams/_rels/drawing9.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84.png"/><Relationship Id="rId7" Type="http://schemas.openxmlformats.org/officeDocument/2006/relationships/image" Target="../media/image98.png"/><Relationship Id="rId12" Type="http://schemas.openxmlformats.org/officeDocument/2006/relationships/image" Target="../media/image101.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78.svg"/><Relationship Id="rId11" Type="http://schemas.openxmlformats.org/officeDocument/2006/relationships/image" Target="../media/image100.png"/><Relationship Id="rId5" Type="http://schemas.openxmlformats.org/officeDocument/2006/relationships/image" Target="../media/image77.png"/><Relationship Id="rId10" Type="http://schemas.openxmlformats.org/officeDocument/2006/relationships/image" Target="../media/image32.svg"/><Relationship Id="rId4" Type="http://schemas.openxmlformats.org/officeDocument/2006/relationships/image" Target="../media/image85.svg"/><Relationship Id="rId9"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BD979E5-C2B2-49B1-A736-170B504A786C}"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933507E-C462-42D5-AE64-A7F2BB362E71}">
      <dgm:prSet/>
      <dgm:spPr/>
      <dgm:t>
        <a:bodyPr/>
        <a:lstStyle/>
        <a:p>
          <a:pPr>
            <a:defRPr cap="all"/>
          </a:pPr>
          <a:r>
            <a:rPr lang="en-US" dirty="0"/>
            <a:t>Cognitive Abilities</a:t>
          </a:r>
          <a:r>
            <a:rPr lang="en-US" baseline="30000" dirty="0"/>
            <a:t>[3]</a:t>
          </a:r>
          <a:endParaRPr lang="en-US" dirty="0"/>
        </a:p>
      </dgm:t>
    </dgm:pt>
    <dgm:pt modelId="{596CFB6B-0C20-467E-B76E-242C4000E781}" type="parTrans" cxnId="{878E98D7-B250-4728-ACD0-033EA7E1F444}">
      <dgm:prSet/>
      <dgm:spPr/>
      <dgm:t>
        <a:bodyPr/>
        <a:lstStyle/>
        <a:p>
          <a:endParaRPr lang="en-US"/>
        </a:p>
      </dgm:t>
    </dgm:pt>
    <dgm:pt modelId="{99E422C0-B36D-4934-B6F2-69645E94AF6E}" type="sibTrans" cxnId="{878E98D7-B250-4728-ACD0-033EA7E1F444}">
      <dgm:prSet/>
      <dgm:spPr/>
      <dgm:t>
        <a:bodyPr/>
        <a:lstStyle/>
        <a:p>
          <a:endParaRPr lang="en-US"/>
        </a:p>
      </dgm:t>
    </dgm:pt>
    <dgm:pt modelId="{65935932-8742-4CBF-99D2-3028082A026F}">
      <dgm:prSet/>
      <dgm:spPr/>
      <dgm:t>
        <a:bodyPr/>
        <a:lstStyle/>
        <a:p>
          <a:pPr>
            <a:defRPr cap="all"/>
          </a:pPr>
          <a:r>
            <a:rPr lang="en-US" dirty="0"/>
            <a:t>Economic Benefits</a:t>
          </a:r>
          <a:r>
            <a:rPr lang="en-US" baseline="30000" dirty="0"/>
            <a:t>[4]</a:t>
          </a:r>
          <a:endParaRPr lang="en-US" dirty="0"/>
        </a:p>
      </dgm:t>
    </dgm:pt>
    <dgm:pt modelId="{3E295710-FF59-486E-830A-06C18F078E2A}" type="parTrans" cxnId="{1CCA106C-4492-4FD7-97E9-E9F2A9EB015E}">
      <dgm:prSet/>
      <dgm:spPr/>
      <dgm:t>
        <a:bodyPr/>
        <a:lstStyle/>
        <a:p>
          <a:endParaRPr lang="en-US"/>
        </a:p>
      </dgm:t>
    </dgm:pt>
    <dgm:pt modelId="{01AC1B80-1A33-482E-B974-0A6D9A49A908}" type="sibTrans" cxnId="{1CCA106C-4492-4FD7-97E9-E9F2A9EB015E}">
      <dgm:prSet/>
      <dgm:spPr/>
      <dgm:t>
        <a:bodyPr/>
        <a:lstStyle/>
        <a:p>
          <a:endParaRPr lang="en-US"/>
        </a:p>
      </dgm:t>
    </dgm:pt>
    <dgm:pt modelId="{EF284100-43B7-46E2-A6E7-8EA557322602}">
      <dgm:prSet/>
      <dgm:spPr/>
      <dgm:t>
        <a:bodyPr/>
        <a:lstStyle/>
        <a:p>
          <a:pPr>
            <a:defRPr cap="all"/>
          </a:pPr>
          <a:r>
            <a:rPr lang="en-US" dirty="0"/>
            <a:t>Individual Benefits</a:t>
          </a:r>
          <a:r>
            <a:rPr lang="en-US" baseline="30000" dirty="0"/>
            <a:t>[5]</a:t>
          </a:r>
          <a:endParaRPr lang="en-US" dirty="0"/>
        </a:p>
      </dgm:t>
    </dgm:pt>
    <dgm:pt modelId="{759347A9-2AF0-4E47-B5D0-837F73178673}" type="parTrans" cxnId="{264D71A2-D5B2-491F-A47C-12DC3D6086A2}">
      <dgm:prSet/>
      <dgm:spPr/>
      <dgm:t>
        <a:bodyPr/>
        <a:lstStyle/>
        <a:p>
          <a:endParaRPr lang="en-US"/>
        </a:p>
      </dgm:t>
    </dgm:pt>
    <dgm:pt modelId="{7650C2F0-0090-4E42-BD89-2B7AD4582A8F}" type="sibTrans" cxnId="{264D71A2-D5B2-491F-A47C-12DC3D6086A2}">
      <dgm:prSet/>
      <dgm:spPr/>
      <dgm:t>
        <a:bodyPr/>
        <a:lstStyle/>
        <a:p>
          <a:endParaRPr lang="en-US"/>
        </a:p>
      </dgm:t>
    </dgm:pt>
    <dgm:pt modelId="{2D3274DF-9D83-4B8F-8352-A750204EC9DC}" type="pres">
      <dgm:prSet presAssocID="{4BD979E5-C2B2-49B1-A736-170B504A786C}" presName="root" presStyleCnt="0">
        <dgm:presLayoutVars>
          <dgm:dir/>
          <dgm:resizeHandles val="exact"/>
        </dgm:presLayoutVars>
      </dgm:prSet>
      <dgm:spPr/>
    </dgm:pt>
    <dgm:pt modelId="{F216EB4B-5FA8-459A-9BA2-571DB9D9B521}" type="pres">
      <dgm:prSet presAssocID="{F933507E-C462-42D5-AE64-A7F2BB362E71}" presName="compNode" presStyleCnt="0"/>
      <dgm:spPr/>
    </dgm:pt>
    <dgm:pt modelId="{F7D0AA0A-37D1-42FF-BB00-8935733C6DB0}" type="pres">
      <dgm:prSet presAssocID="{F933507E-C462-42D5-AE64-A7F2BB362E71}" presName="iconBgRect" presStyleLbl="bgShp" presStyleIdx="0" presStyleCnt="3"/>
      <dgm:spPr/>
    </dgm:pt>
    <dgm:pt modelId="{4A77B13F-7556-4B56-8ED9-7B0D70712E33}" type="pres">
      <dgm:prSet presAssocID="{F933507E-C462-42D5-AE64-A7F2BB362E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7C90A3B-7243-4C94-866A-12F8760D13DD}" type="pres">
      <dgm:prSet presAssocID="{F933507E-C462-42D5-AE64-A7F2BB362E71}" presName="spaceRect" presStyleCnt="0"/>
      <dgm:spPr/>
    </dgm:pt>
    <dgm:pt modelId="{F071AA9C-FAB1-4271-A1F7-729C3F93AA00}" type="pres">
      <dgm:prSet presAssocID="{F933507E-C462-42D5-AE64-A7F2BB362E71}" presName="textRect" presStyleLbl="revTx" presStyleIdx="0" presStyleCnt="3">
        <dgm:presLayoutVars>
          <dgm:chMax val="1"/>
          <dgm:chPref val="1"/>
        </dgm:presLayoutVars>
      </dgm:prSet>
      <dgm:spPr/>
    </dgm:pt>
    <dgm:pt modelId="{F0F90E96-60B9-49EB-9EA6-2E5627A42AAE}" type="pres">
      <dgm:prSet presAssocID="{99E422C0-B36D-4934-B6F2-69645E94AF6E}" presName="sibTrans" presStyleCnt="0"/>
      <dgm:spPr/>
    </dgm:pt>
    <dgm:pt modelId="{3EC4DA79-44A4-4D90-B59B-C82C0C5EB6F3}" type="pres">
      <dgm:prSet presAssocID="{65935932-8742-4CBF-99D2-3028082A026F}" presName="compNode" presStyleCnt="0"/>
      <dgm:spPr/>
    </dgm:pt>
    <dgm:pt modelId="{C80F61E6-07A5-4A34-B3DC-6AB485960B43}" type="pres">
      <dgm:prSet presAssocID="{65935932-8742-4CBF-99D2-3028082A026F}" presName="iconBgRect" presStyleLbl="bgShp" presStyleIdx="1" presStyleCnt="3"/>
      <dgm:spPr/>
    </dgm:pt>
    <dgm:pt modelId="{56149ADA-0870-4877-B42E-6A934D85A75F}" type="pres">
      <dgm:prSet presAssocID="{65935932-8742-4CBF-99D2-3028082A026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ins"/>
        </a:ext>
      </dgm:extLst>
    </dgm:pt>
    <dgm:pt modelId="{62EBC403-2A60-4DB2-A202-2842FD51E844}" type="pres">
      <dgm:prSet presAssocID="{65935932-8742-4CBF-99D2-3028082A026F}" presName="spaceRect" presStyleCnt="0"/>
      <dgm:spPr/>
    </dgm:pt>
    <dgm:pt modelId="{E8A49563-8FB4-47D4-867A-0A109FF6AC6D}" type="pres">
      <dgm:prSet presAssocID="{65935932-8742-4CBF-99D2-3028082A026F}" presName="textRect" presStyleLbl="revTx" presStyleIdx="1" presStyleCnt="3">
        <dgm:presLayoutVars>
          <dgm:chMax val="1"/>
          <dgm:chPref val="1"/>
        </dgm:presLayoutVars>
      </dgm:prSet>
      <dgm:spPr/>
    </dgm:pt>
    <dgm:pt modelId="{8F46ADC9-FA67-4D22-B6A0-78E574D98E96}" type="pres">
      <dgm:prSet presAssocID="{01AC1B80-1A33-482E-B974-0A6D9A49A908}" presName="sibTrans" presStyleCnt="0"/>
      <dgm:spPr/>
    </dgm:pt>
    <dgm:pt modelId="{9E14316A-459B-4CFA-93AE-97D1BA8CE417}" type="pres">
      <dgm:prSet presAssocID="{EF284100-43B7-46E2-A6E7-8EA557322602}" presName="compNode" presStyleCnt="0"/>
      <dgm:spPr/>
    </dgm:pt>
    <dgm:pt modelId="{30A1FB73-B9C1-4EAE-B453-FBEC9E416BB0}" type="pres">
      <dgm:prSet presAssocID="{EF284100-43B7-46E2-A6E7-8EA557322602}" presName="iconBgRect" presStyleLbl="bgShp" presStyleIdx="2" presStyleCnt="3"/>
      <dgm:spPr/>
    </dgm:pt>
    <dgm:pt modelId="{4FA170A5-1CC3-4E0A-BDCE-C3832D46A273}" type="pres">
      <dgm:prSet presAssocID="{EF284100-43B7-46E2-A6E7-8EA5573226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dressBook"/>
        </a:ext>
      </dgm:extLst>
    </dgm:pt>
    <dgm:pt modelId="{FBA8DBA1-AFF9-4EE4-9B4B-E36558A38974}" type="pres">
      <dgm:prSet presAssocID="{EF284100-43B7-46E2-A6E7-8EA557322602}" presName="spaceRect" presStyleCnt="0"/>
      <dgm:spPr/>
    </dgm:pt>
    <dgm:pt modelId="{959AD77B-41EF-4578-AA1F-A316888AE385}" type="pres">
      <dgm:prSet presAssocID="{EF284100-43B7-46E2-A6E7-8EA557322602}" presName="textRect" presStyleLbl="revTx" presStyleIdx="2" presStyleCnt="3">
        <dgm:presLayoutVars>
          <dgm:chMax val="1"/>
          <dgm:chPref val="1"/>
        </dgm:presLayoutVars>
      </dgm:prSet>
      <dgm:spPr/>
    </dgm:pt>
  </dgm:ptLst>
  <dgm:cxnLst>
    <dgm:cxn modelId="{E59D6A19-441A-40D5-8A3E-0E2A8826DB56}" type="presOf" srcId="{EF284100-43B7-46E2-A6E7-8EA557322602}" destId="{959AD77B-41EF-4578-AA1F-A316888AE385}" srcOrd="0" destOrd="0" presId="urn:microsoft.com/office/officeart/2018/5/layout/IconCircleLabelList"/>
    <dgm:cxn modelId="{1CCA106C-4492-4FD7-97E9-E9F2A9EB015E}" srcId="{4BD979E5-C2B2-49B1-A736-170B504A786C}" destId="{65935932-8742-4CBF-99D2-3028082A026F}" srcOrd="1" destOrd="0" parTransId="{3E295710-FF59-486E-830A-06C18F078E2A}" sibTransId="{01AC1B80-1A33-482E-B974-0A6D9A49A908}"/>
    <dgm:cxn modelId="{05D20488-1527-4AF8-8FA2-ED8F56F098CE}" type="presOf" srcId="{65935932-8742-4CBF-99D2-3028082A026F}" destId="{E8A49563-8FB4-47D4-867A-0A109FF6AC6D}" srcOrd="0" destOrd="0" presId="urn:microsoft.com/office/officeart/2018/5/layout/IconCircleLabelList"/>
    <dgm:cxn modelId="{264D71A2-D5B2-491F-A47C-12DC3D6086A2}" srcId="{4BD979E5-C2B2-49B1-A736-170B504A786C}" destId="{EF284100-43B7-46E2-A6E7-8EA557322602}" srcOrd="2" destOrd="0" parTransId="{759347A9-2AF0-4E47-B5D0-837F73178673}" sibTransId="{7650C2F0-0090-4E42-BD89-2B7AD4582A8F}"/>
    <dgm:cxn modelId="{1EDA99B1-091B-4E42-8BBA-0BDAB5DC91B1}" type="presOf" srcId="{F933507E-C462-42D5-AE64-A7F2BB362E71}" destId="{F071AA9C-FAB1-4271-A1F7-729C3F93AA00}" srcOrd="0" destOrd="0" presId="urn:microsoft.com/office/officeart/2018/5/layout/IconCircleLabelList"/>
    <dgm:cxn modelId="{AF64BEB9-05F1-4170-80AE-956AE0987041}" type="presOf" srcId="{4BD979E5-C2B2-49B1-A736-170B504A786C}" destId="{2D3274DF-9D83-4B8F-8352-A750204EC9DC}" srcOrd="0" destOrd="0" presId="urn:microsoft.com/office/officeart/2018/5/layout/IconCircleLabelList"/>
    <dgm:cxn modelId="{878E98D7-B250-4728-ACD0-033EA7E1F444}" srcId="{4BD979E5-C2B2-49B1-A736-170B504A786C}" destId="{F933507E-C462-42D5-AE64-A7F2BB362E71}" srcOrd="0" destOrd="0" parTransId="{596CFB6B-0C20-467E-B76E-242C4000E781}" sibTransId="{99E422C0-B36D-4934-B6F2-69645E94AF6E}"/>
    <dgm:cxn modelId="{74222ABD-46CF-491C-916F-44CBDCF62EB9}" type="presParOf" srcId="{2D3274DF-9D83-4B8F-8352-A750204EC9DC}" destId="{F216EB4B-5FA8-459A-9BA2-571DB9D9B521}" srcOrd="0" destOrd="0" presId="urn:microsoft.com/office/officeart/2018/5/layout/IconCircleLabelList"/>
    <dgm:cxn modelId="{18F980F0-6E7E-40B2-8940-1F579408F78D}" type="presParOf" srcId="{F216EB4B-5FA8-459A-9BA2-571DB9D9B521}" destId="{F7D0AA0A-37D1-42FF-BB00-8935733C6DB0}" srcOrd="0" destOrd="0" presId="urn:microsoft.com/office/officeart/2018/5/layout/IconCircleLabelList"/>
    <dgm:cxn modelId="{7C7E4FE1-875A-48EF-9296-83B01829F891}" type="presParOf" srcId="{F216EB4B-5FA8-459A-9BA2-571DB9D9B521}" destId="{4A77B13F-7556-4B56-8ED9-7B0D70712E33}" srcOrd="1" destOrd="0" presId="urn:microsoft.com/office/officeart/2018/5/layout/IconCircleLabelList"/>
    <dgm:cxn modelId="{D8462752-E3CC-4457-AAB2-C7BB6F408C59}" type="presParOf" srcId="{F216EB4B-5FA8-459A-9BA2-571DB9D9B521}" destId="{47C90A3B-7243-4C94-866A-12F8760D13DD}" srcOrd="2" destOrd="0" presId="urn:microsoft.com/office/officeart/2018/5/layout/IconCircleLabelList"/>
    <dgm:cxn modelId="{FF49BF56-5DBB-4234-8709-AD5A854D8AC6}" type="presParOf" srcId="{F216EB4B-5FA8-459A-9BA2-571DB9D9B521}" destId="{F071AA9C-FAB1-4271-A1F7-729C3F93AA00}" srcOrd="3" destOrd="0" presId="urn:microsoft.com/office/officeart/2018/5/layout/IconCircleLabelList"/>
    <dgm:cxn modelId="{4A083152-CF03-4EDF-A71A-8AC02D6391FA}" type="presParOf" srcId="{2D3274DF-9D83-4B8F-8352-A750204EC9DC}" destId="{F0F90E96-60B9-49EB-9EA6-2E5627A42AAE}" srcOrd="1" destOrd="0" presId="urn:microsoft.com/office/officeart/2018/5/layout/IconCircleLabelList"/>
    <dgm:cxn modelId="{A1A89729-2095-4459-A664-32E9B1458D76}" type="presParOf" srcId="{2D3274DF-9D83-4B8F-8352-A750204EC9DC}" destId="{3EC4DA79-44A4-4D90-B59B-C82C0C5EB6F3}" srcOrd="2" destOrd="0" presId="urn:microsoft.com/office/officeart/2018/5/layout/IconCircleLabelList"/>
    <dgm:cxn modelId="{9372F24F-C865-4677-A220-EF6129269766}" type="presParOf" srcId="{3EC4DA79-44A4-4D90-B59B-C82C0C5EB6F3}" destId="{C80F61E6-07A5-4A34-B3DC-6AB485960B43}" srcOrd="0" destOrd="0" presId="urn:microsoft.com/office/officeart/2018/5/layout/IconCircleLabelList"/>
    <dgm:cxn modelId="{40A16146-BA3B-4F17-BBF1-37BB431C539C}" type="presParOf" srcId="{3EC4DA79-44A4-4D90-B59B-C82C0C5EB6F3}" destId="{56149ADA-0870-4877-B42E-6A934D85A75F}" srcOrd="1" destOrd="0" presId="urn:microsoft.com/office/officeart/2018/5/layout/IconCircleLabelList"/>
    <dgm:cxn modelId="{9FE2137A-DEC1-4B43-9C96-D097DAC8D2E8}" type="presParOf" srcId="{3EC4DA79-44A4-4D90-B59B-C82C0C5EB6F3}" destId="{62EBC403-2A60-4DB2-A202-2842FD51E844}" srcOrd="2" destOrd="0" presId="urn:microsoft.com/office/officeart/2018/5/layout/IconCircleLabelList"/>
    <dgm:cxn modelId="{F2C89A1F-D359-489A-9182-5D9AFD6E578F}" type="presParOf" srcId="{3EC4DA79-44A4-4D90-B59B-C82C0C5EB6F3}" destId="{E8A49563-8FB4-47D4-867A-0A109FF6AC6D}" srcOrd="3" destOrd="0" presId="urn:microsoft.com/office/officeart/2018/5/layout/IconCircleLabelList"/>
    <dgm:cxn modelId="{F99C6DAD-7850-48D6-9AC8-79EE8C33B71E}" type="presParOf" srcId="{2D3274DF-9D83-4B8F-8352-A750204EC9DC}" destId="{8F46ADC9-FA67-4D22-B6A0-78E574D98E96}" srcOrd="3" destOrd="0" presId="urn:microsoft.com/office/officeart/2018/5/layout/IconCircleLabelList"/>
    <dgm:cxn modelId="{BE8F6B5B-A313-479D-8E5E-526CAA626C64}" type="presParOf" srcId="{2D3274DF-9D83-4B8F-8352-A750204EC9DC}" destId="{9E14316A-459B-4CFA-93AE-97D1BA8CE417}" srcOrd="4" destOrd="0" presId="urn:microsoft.com/office/officeart/2018/5/layout/IconCircleLabelList"/>
    <dgm:cxn modelId="{DEE9BB72-1E23-4AE1-823A-BD1BFD561FFC}" type="presParOf" srcId="{9E14316A-459B-4CFA-93AE-97D1BA8CE417}" destId="{30A1FB73-B9C1-4EAE-B453-FBEC9E416BB0}" srcOrd="0" destOrd="0" presId="urn:microsoft.com/office/officeart/2018/5/layout/IconCircleLabelList"/>
    <dgm:cxn modelId="{68C07B56-D442-4713-8372-E9A8173B2DF2}" type="presParOf" srcId="{9E14316A-459B-4CFA-93AE-97D1BA8CE417}" destId="{4FA170A5-1CC3-4E0A-BDCE-C3832D46A273}" srcOrd="1" destOrd="0" presId="urn:microsoft.com/office/officeart/2018/5/layout/IconCircleLabelList"/>
    <dgm:cxn modelId="{7E221AE3-A4D3-4DE7-8573-9A7CCF6EBDD6}" type="presParOf" srcId="{9E14316A-459B-4CFA-93AE-97D1BA8CE417}" destId="{FBA8DBA1-AFF9-4EE4-9B4B-E36558A38974}" srcOrd="2" destOrd="0" presId="urn:microsoft.com/office/officeart/2018/5/layout/IconCircleLabelList"/>
    <dgm:cxn modelId="{3B13D622-8503-4377-9DE6-8716AE839927}" type="presParOf" srcId="{9E14316A-459B-4CFA-93AE-97D1BA8CE417}" destId="{959AD77B-41EF-4578-AA1F-A316888AE38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57AEFE5-F2BC-4183-896D-5C4027D6B55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120F382-82D6-4CBD-8D53-B719F1C878DA}">
      <dgm:prSet/>
      <dgm:spPr/>
      <dgm:t>
        <a:bodyPr/>
        <a:lstStyle/>
        <a:p>
          <a:r>
            <a:rPr lang="en-US" dirty="0"/>
            <a:t>Advocate via policy committees – educate leaders to drive change</a:t>
          </a:r>
        </a:p>
      </dgm:t>
    </dgm:pt>
    <dgm:pt modelId="{335E7503-3615-4E2A-9E18-537970AF76D1}" type="parTrans" cxnId="{E55725E4-FDDA-4926-92AF-30255179D8CC}">
      <dgm:prSet/>
      <dgm:spPr/>
      <dgm:t>
        <a:bodyPr/>
        <a:lstStyle/>
        <a:p>
          <a:endParaRPr lang="en-US"/>
        </a:p>
      </dgm:t>
    </dgm:pt>
    <dgm:pt modelId="{80F4ECFB-2744-4BA2-9189-C0EB28B750E1}" type="sibTrans" cxnId="{E55725E4-FDDA-4926-92AF-30255179D8CC}">
      <dgm:prSet/>
      <dgm:spPr/>
      <dgm:t>
        <a:bodyPr/>
        <a:lstStyle/>
        <a:p>
          <a:endParaRPr lang="en-US"/>
        </a:p>
      </dgm:t>
    </dgm:pt>
    <dgm:pt modelId="{CBA735E2-8642-4657-9C5F-82C493D96242}">
      <dgm:prSet/>
      <dgm:spPr/>
      <dgm:t>
        <a:bodyPr/>
        <a:lstStyle/>
        <a:p>
          <a:r>
            <a:rPr lang="en-US" dirty="0"/>
            <a:t>Write to local leadership</a:t>
          </a:r>
        </a:p>
      </dgm:t>
    </dgm:pt>
    <dgm:pt modelId="{153D6B11-6BCC-4B7C-B754-847C1FA88BBF}" type="parTrans" cxnId="{C2939EF3-BE8F-43BE-9261-61491580BCE3}">
      <dgm:prSet/>
      <dgm:spPr/>
      <dgm:t>
        <a:bodyPr/>
        <a:lstStyle/>
        <a:p>
          <a:endParaRPr lang="en-US"/>
        </a:p>
      </dgm:t>
    </dgm:pt>
    <dgm:pt modelId="{FF206E2B-6F15-4736-9A02-2CF90DE057D7}" type="sibTrans" cxnId="{C2939EF3-BE8F-43BE-9261-61491580BCE3}">
      <dgm:prSet/>
      <dgm:spPr/>
      <dgm:t>
        <a:bodyPr/>
        <a:lstStyle/>
        <a:p>
          <a:endParaRPr lang="en-US"/>
        </a:p>
      </dgm:t>
    </dgm:pt>
    <dgm:pt modelId="{8EE7C68A-2E1A-49AD-AF3D-87439D2F3E1B}">
      <dgm:prSet/>
      <dgm:spPr/>
      <dgm:t>
        <a:bodyPr/>
        <a:lstStyle/>
        <a:p>
          <a:r>
            <a:rPr lang="en-US" dirty="0"/>
            <a:t>Develop accessible content on interdisciplinary computing</a:t>
          </a:r>
        </a:p>
      </dgm:t>
    </dgm:pt>
    <dgm:pt modelId="{D49712E4-C73A-474F-ADBF-BB94F245AACA}" type="parTrans" cxnId="{03C912CB-9EA1-4446-A046-02C28AD0B519}">
      <dgm:prSet/>
      <dgm:spPr/>
      <dgm:t>
        <a:bodyPr/>
        <a:lstStyle/>
        <a:p>
          <a:endParaRPr lang="en-US"/>
        </a:p>
      </dgm:t>
    </dgm:pt>
    <dgm:pt modelId="{E361E300-DD94-4E58-BAF3-2DCE9DA1F503}" type="sibTrans" cxnId="{03C912CB-9EA1-4446-A046-02C28AD0B519}">
      <dgm:prSet/>
      <dgm:spPr/>
      <dgm:t>
        <a:bodyPr/>
        <a:lstStyle/>
        <a:p>
          <a:endParaRPr lang="en-US"/>
        </a:p>
      </dgm:t>
    </dgm:pt>
    <dgm:pt modelId="{38B2EF15-CE23-4041-B328-BF4DD5C219F5}">
      <dgm:prSet/>
      <dgm:spPr/>
      <dgm:t>
        <a:bodyPr/>
        <a:lstStyle/>
        <a:p>
          <a:r>
            <a:rPr lang="en-US" dirty="0"/>
            <a:t>Keep making exciting projects and building on Python!</a:t>
          </a:r>
        </a:p>
      </dgm:t>
    </dgm:pt>
    <dgm:pt modelId="{A209EF83-A2A7-446D-ADD5-E8E43AABD0D8}" type="parTrans" cxnId="{FC4267A2-7650-43B1-8501-53D18EA63458}">
      <dgm:prSet/>
      <dgm:spPr/>
      <dgm:t>
        <a:bodyPr/>
        <a:lstStyle/>
        <a:p>
          <a:endParaRPr lang="en-US"/>
        </a:p>
      </dgm:t>
    </dgm:pt>
    <dgm:pt modelId="{AC835799-8A61-43A1-9585-EADC3416A802}" type="sibTrans" cxnId="{FC4267A2-7650-43B1-8501-53D18EA63458}">
      <dgm:prSet/>
      <dgm:spPr/>
      <dgm:t>
        <a:bodyPr/>
        <a:lstStyle/>
        <a:p>
          <a:endParaRPr lang="en-US"/>
        </a:p>
      </dgm:t>
    </dgm:pt>
    <dgm:pt modelId="{E4B93C8E-7408-41BB-867D-317E1DEB1BB9}" type="pres">
      <dgm:prSet presAssocID="{757AEFE5-F2BC-4183-896D-5C4027D6B55A}" presName="root" presStyleCnt="0">
        <dgm:presLayoutVars>
          <dgm:dir/>
          <dgm:resizeHandles val="exact"/>
        </dgm:presLayoutVars>
      </dgm:prSet>
      <dgm:spPr/>
    </dgm:pt>
    <dgm:pt modelId="{52E498B6-38E2-4D02-B612-90660B5FA07B}" type="pres">
      <dgm:prSet presAssocID="{F120F382-82D6-4CBD-8D53-B719F1C878DA}" presName="compNode" presStyleCnt="0"/>
      <dgm:spPr/>
    </dgm:pt>
    <dgm:pt modelId="{CD04F802-A705-4AEF-BF5F-D3A898D29FEC}" type="pres">
      <dgm:prSet presAssocID="{F120F382-82D6-4CBD-8D53-B719F1C878DA}" presName="bgRect" presStyleLbl="bgShp" presStyleIdx="0" presStyleCnt="4"/>
      <dgm:spPr/>
    </dgm:pt>
    <dgm:pt modelId="{5BD5BBB1-6C69-4564-A67A-4BF7EE1A9F88}" type="pres">
      <dgm:prSet presAssocID="{F120F382-82D6-4CBD-8D53-B719F1C878D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ecturer"/>
        </a:ext>
      </dgm:extLst>
    </dgm:pt>
    <dgm:pt modelId="{5AD2F0D6-66AD-4605-A1A4-DCA7932AECDC}" type="pres">
      <dgm:prSet presAssocID="{F120F382-82D6-4CBD-8D53-B719F1C878DA}" presName="spaceRect" presStyleCnt="0"/>
      <dgm:spPr/>
    </dgm:pt>
    <dgm:pt modelId="{78548790-AA7C-44E9-8DDB-5138376139AA}" type="pres">
      <dgm:prSet presAssocID="{F120F382-82D6-4CBD-8D53-B719F1C878DA}" presName="parTx" presStyleLbl="revTx" presStyleIdx="0" presStyleCnt="4">
        <dgm:presLayoutVars>
          <dgm:chMax val="0"/>
          <dgm:chPref val="0"/>
        </dgm:presLayoutVars>
      </dgm:prSet>
      <dgm:spPr/>
    </dgm:pt>
    <dgm:pt modelId="{9CAFEE61-743D-4CAD-8D3E-7A05061668DB}" type="pres">
      <dgm:prSet presAssocID="{80F4ECFB-2744-4BA2-9189-C0EB28B750E1}" presName="sibTrans" presStyleCnt="0"/>
      <dgm:spPr/>
    </dgm:pt>
    <dgm:pt modelId="{26AD2322-B218-4A3C-8138-E27783C8A869}" type="pres">
      <dgm:prSet presAssocID="{CBA735E2-8642-4657-9C5F-82C493D96242}" presName="compNode" presStyleCnt="0"/>
      <dgm:spPr/>
    </dgm:pt>
    <dgm:pt modelId="{E759AE85-82D0-4A7A-94A4-D499A49724A9}" type="pres">
      <dgm:prSet presAssocID="{CBA735E2-8642-4657-9C5F-82C493D96242}" presName="bgRect" presStyleLbl="bgShp" presStyleIdx="1" presStyleCnt="4"/>
      <dgm:spPr/>
    </dgm:pt>
    <dgm:pt modelId="{9ED38B09-059C-4F8B-8F82-3B7F03B5F020}" type="pres">
      <dgm:prSet presAssocID="{CBA735E2-8642-4657-9C5F-82C493D9624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E1008F8D-AA60-46F8-AB52-0389EB4F4BB7}" type="pres">
      <dgm:prSet presAssocID="{CBA735E2-8642-4657-9C5F-82C493D96242}" presName="spaceRect" presStyleCnt="0"/>
      <dgm:spPr/>
    </dgm:pt>
    <dgm:pt modelId="{83829441-DF5B-4D70-8B62-3379BF812D92}" type="pres">
      <dgm:prSet presAssocID="{CBA735E2-8642-4657-9C5F-82C493D96242}" presName="parTx" presStyleLbl="revTx" presStyleIdx="1" presStyleCnt="4">
        <dgm:presLayoutVars>
          <dgm:chMax val="0"/>
          <dgm:chPref val="0"/>
        </dgm:presLayoutVars>
      </dgm:prSet>
      <dgm:spPr/>
    </dgm:pt>
    <dgm:pt modelId="{784EDDB9-39DD-4F65-8402-44A28BBD5371}" type="pres">
      <dgm:prSet presAssocID="{FF206E2B-6F15-4736-9A02-2CF90DE057D7}" presName="sibTrans" presStyleCnt="0"/>
      <dgm:spPr/>
    </dgm:pt>
    <dgm:pt modelId="{C96E9C84-103D-44FE-9398-C4306A4D9775}" type="pres">
      <dgm:prSet presAssocID="{8EE7C68A-2E1A-49AD-AF3D-87439D2F3E1B}" presName="compNode" presStyleCnt="0"/>
      <dgm:spPr/>
    </dgm:pt>
    <dgm:pt modelId="{2791A4BF-D8E7-4AAD-8E40-D662B3621477}" type="pres">
      <dgm:prSet presAssocID="{8EE7C68A-2E1A-49AD-AF3D-87439D2F3E1B}" presName="bgRect" presStyleLbl="bgShp" presStyleIdx="2" presStyleCnt="4"/>
      <dgm:spPr/>
    </dgm:pt>
    <dgm:pt modelId="{357ECEBB-34AC-4193-A4D6-A776B136435C}" type="pres">
      <dgm:prSet presAssocID="{8EE7C68A-2E1A-49AD-AF3D-87439D2F3E1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36C7B012-614E-44A1-B8C4-2A53BCCD5DED}" type="pres">
      <dgm:prSet presAssocID="{8EE7C68A-2E1A-49AD-AF3D-87439D2F3E1B}" presName="spaceRect" presStyleCnt="0"/>
      <dgm:spPr/>
    </dgm:pt>
    <dgm:pt modelId="{E5F9BEFC-B154-409F-9C50-ECC9E1C01D56}" type="pres">
      <dgm:prSet presAssocID="{8EE7C68A-2E1A-49AD-AF3D-87439D2F3E1B}" presName="parTx" presStyleLbl="revTx" presStyleIdx="2" presStyleCnt="4">
        <dgm:presLayoutVars>
          <dgm:chMax val="0"/>
          <dgm:chPref val="0"/>
        </dgm:presLayoutVars>
      </dgm:prSet>
      <dgm:spPr/>
    </dgm:pt>
    <dgm:pt modelId="{28D31B44-3AC9-48FC-A13B-E9C0146CDCC1}" type="pres">
      <dgm:prSet presAssocID="{E361E300-DD94-4E58-BAF3-2DCE9DA1F503}" presName="sibTrans" presStyleCnt="0"/>
      <dgm:spPr/>
    </dgm:pt>
    <dgm:pt modelId="{9BC6EF58-0BC2-4DD4-A0EA-61D2EC9BF835}" type="pres">
      <dgm:prSet presAssocID="{38B2EF15-CE23-4041-B328-BF4DD5C219F5}" presName="compNode" presStyleCnt="0"/>
      <dgm:spPr/>
    </dgm:pt>
    <dgm:pt modelId="{8D4C32BE-34FA-48AF-B786-D3FB2CF0AA11}" type="pres">
      <dgm:prSet presAssocID="{38B2EF15-CE23-4041-B328-BF4DD5C219F5}" presName="bgRect" presStyleLbl="bgShp" presStyleIdx="3" presStyleCnt="4"/>
      <dgm:spPr/>
    </dgm:pt>
    <dgm:pt modelId="{0D69E3D5-FDC8-408C-901B-6DB7C2C2821F}" type="pres">
      <dgm:prSet presAssocID="{38B2EF15-CE23-4041-B328-BF4DD5C219F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790A339F-AD24-4B90-AFEA-5B5D8A74EFAD}" type="pres">
      <dgm:prSet presAssocID="{38B2EF15-CE23-4041-B328-BF4DD5C219F5}" presName="spaceRect" presStyleCnt="0"/>
      <dgm:spPr/>
    </dgm:pt>
    <dgm:pt modelId="{686E1230-02F6-4858-8532-48E4D1BF97AF}" type="pres">
      <dgm:prSet presAssocID="{38B2EF15-CE23-4041-B328-BF4DD5C219F5}" presName="parTx" presStyleLbl="revTx" presStyleIdx="3" presStyleCnt="4">
        <dgm:presLayoutVars>
          <dgm:chMax val="0"/>
          <dgm:chPref val="0"/>
        </dgm:presLayoutVars>
      </dgm:prSet>
      <dgm:spPr/>
    </dgm:pt>
  </dgm:ptLst>
  <dgm:cxnLst>
    <dgm:cxn modelId="{9349410E-C235-46B1-A271-9E2E964A7051}" type="presOf" srcId="{F120F382-82D6-4CBD-8D53-B719F1C878DA}" destId="{78548790-AA7C-44E9-8DDB-5138376139AA}" srcOrd="0" destOrd="0" presId="urn:microsoft.com/office/officeart/2018/2/layout/IconVerticalSolidList"/>
    <dgm:cxn modelId="{CCA21947-B344-4CE7-804B-18CE8CDFF73E}" type="presOf" srcId="{CBA735E2-8642-4657-9C5F-82C493D96242}" destId="{83829441-DF5B-4D70-8B62-3379BF812D92}" srcOrd="0" destOrd="0" presId="urn:microsoft.com/office/officeart/2018/2/layout/IconVerticalSolidList"/>
    <dgm:cxn modelId="{C8399E71-29ED-4876-B6B8-4473C9ED2E64}" type="presOf" srcId="{757AEFE5-F2BC-4183-896D-5C4027D6B55A}" destId="{E4B93C8E-7408-41BB-867D-317E1DEB1BB9}" srcOrd="0" destOrd="0" presId="urn:microsoft.com/office/officeart/2018/2/layout/IconVerticalSolidList"/>
    <dgm:cxn modelId="{B2E35A73-8852-4FE8-9FA4-18CB8743B539}" type="presOf" srcId="{8EE7C68A-2E1A-49AD-AF3D-87439D2F3E1B}" destId="{E5F9BEFC-B154-409F-9C50-ECC9E1C01D56}" srcOrd="0" destOrd="0" presId="urn:microsoft.com/office/officeart/2018/2/layout/IconVerticalSolidList"/>
    <dgm:cxn modelId="{FC4267A2-7650-43B1-8501-53D18EA63458}" srcId="{757AEFE5-F2BC-4183-896D-5C4027D6B55A}" destId="{38B2EF15-CE23-4041-B328-BF4DD5C219F5}" srcOrd="3" destOrd="0" parTransId="{A209EF83-A2A7-446D-ADD5-E8E43AABD0D8}" sibTransId="{AC835799-8A61-43A1-9585-EADC3416A802}"/>
    <dgm:cxn modelId="{03C912CB-9EA1-4446-A046-02C28AD0B519}" srcId="{757AEFE5-F2BC-4183-896D-5C4027D6B55A}" destId="{8EE7C68A-2E1A-49AD-AF3D-87439D2F3E1B}" srcOrd="2" destOrd="0" parTransId="{D49712E4-C73A-474F-ADBF-BB94F245AACA}" sibTransId="{E361E300-DD94-4E58-BAF3-2DCE9DA1F503}"/>
    <dgm:cxn modelId="{6D7F7FD1-2D85-46CF-8E92-3E83CB41871B}" type="presOf" srcId="{38B2EF15-CE23-4041-B328-BF4DD5C219F5}" destId="{686E1230-02F6-4858-8532-48E4D1BF97AF}" srcOrd="0" destOrd="0" presId="urn:microsoft.com/office/officeart/2018/2/layout/IconVerticalSolidList"/>
    <dgm:cxn modelId="{E55725E4-FDDA-4926-92AF-30255179D8CC}" srcId="{757AEFE5-F2BC-4183-896D-5C4027D6B55A}" destId="{F120F382-82D6-4CBD-8D53-B719F1C878DA}" srcOrd="0" destOrd="0" parTransId="{335E7503-3615-4E2A-9E18-537970AF76D1}" sibTransId="{80F4ECFB-2744-4BA2-9189-C0EB28B750E1}"/>
    <dgm:cxn modelId="{C2939EF3-BE8F-43BE-9261-61491580BCE3}" srcId="{757AEFE5-F2BC-4183-896D-5C4027D6B55A}" destId="{CBA735E2-8642-4657-9C5F-82C493D96242}" srcOrd="1" destOrd="0" parTransId="{153D6B11-6BCC-4B7C-B754-847C1FA88BBF}" sibTransId="{FF206E2B-6F15-4736-9A02-2CF90DE057D7}"/>
    <dgm:cxn modelId="{2E8D04A1-7D40-4D7F-BA92-183DD2CF7C68}" type="presParOf" srcId="{E4B93C8E-7408-41BB-867D-317E1DEB1BB9}" destId="{52E498B6-38E2-4D02-B612-90660B5FA07B}" srcOrd="0" destOrd="0" presId="urn:microsoft.com/office/officeart/2018/2/layout/IconVerticalSolidList"/>
    <dgm:cxn modelId="{7B91F18C-F79D-492A-A188-AFC87C2F8BC3}" type="presParOf" srcId="{52E498B6-38E2-4D02-B612-90660B5FA07B}" destId="{CD04F802-A705-4AEF-BF5F-D3A898D29FEC}" srcOrd="0" destOrd="0" presId="urn:microsoft.com/office/officeart/2018/2/layout/IconVerticalSolidList"/>
    <dgm:cxn modelId="{F7375795-63D5-4759-AEAD-80BEFA6D1E5D}" type="presParOf" srcId="{52E498B6-38E2-4D02-B612-90660B5FA07B}" destId="{5BD5BBB1-6C69-4564-A67A-4BF7EE1A9F88}" srcOrd="1" destOrd="0" presId="urn:microsoft.com/office/officeart/2018/2/layout/IconVerticalSolidList"/>
    <dgm:cxn modelId="{E18EBB23-3155-47AE-87B6-0BAFE74E353C}" type="presParOf" srcId="{52E498B6-38E2-4D02-B612-90660B5FA07B}" destId="{5AD2F0D6-66AD-4605-A1A4-DCA7932AECDC}" srcOrd="2" destOrd="0" presId="urn:microsoft.com/office/officeart/2018/2/layout/IconVerticalSolidList"/>
    <dgm:cxn modelId="{CC8D7278-38E1-4B60-8EF6-E05E74EB35FC}" type="presParOf" srcId="{52E498B6-38E2-4D02-B612-90660B5FA07B}" destId="{78548790-AA7C-44E9-8DDB-5138376139AA}" srcOrd="3" destOrd="0" presId="urn:microsoft.com/office/officeart/2018/2/layout/IconVerticalSolidList"/>
    <dgm:cxn modelId="{E0D7167E-F3B3-4D3C-B7C5-9518DD491320}" type="presParOf" srcId="{E4B93C8E-7408-41BB-867D-317E1DEB1BB9}" destId="{9CAFEE61-743D-4CAD-8D3E-7A05061668DB}" srcOrd="1" destOrd="0" presId="urn:microsoft.com/office/officeart/2018/2/layout/IconVerticalSolidList"/>
    <dgm:cxn modelId="{2067BD67-4D54-4113-9C30-B87A00970089}" type="presParOf" srcId="{E4B93C8E-7408-41BB-867D-317E1DEB1BB9}" destId="{26AD2322-B218-4A3C-8138-E27783C8A869}" srcOrd="2" destOrd="0" presId="urn:microsoft.com/office/officeart/2018/2/layout/IconVerticalSolidList"/>
    <dgm:cxn modelId="{BD146934-A6FA-4D94-8CF3-DA248FB69C60}" type="presParOf" srcId="{26AD2322-B218-4A3C-8138-E27783C8A869}" destId="{E759AE85-82D0-4A7A-94A4-D499A49724A9}" srcOrd="0" destOrd="0" presId="urn:microsoft.com/office/officeart/2018/2/layout/IconVerticalSolidList"/>
    <dgm:cxn modelId="{1E729F02-DBEE-4FE7-96A8-1F4C4F722DFE}" type="presParOf" srcId="{26AD2322-B218-4A3C-8138-E27783C8A869}" destId="{9ED38B09-059C-4F8B-8F82-3B7F03B5F020}" srcOrd="1" destOrd="0" presId="urn:microsoft.com/office/officeart/2018/2/layout/IconVerticalSolidList"/>
    <dgm:cxn modelId="{FC99A4E3-5189-46AF-87A2-959B09984491}" type="presParOf" srcId="{26AD2322-B218-4A3C-8138-E27783C8A869}" destId="{E1008F8D-AA60-46F8-AB52-0389EB4F4BB7}" srcOrd="2" destOrd="0" presId="urn:microsoft.com/office/officeart/2018/2/layout/IconVerticalSolidList"/>
    <dgm:cxn modelId="{BC307830-124A-4353-AE83-8F6E190DB69E}" type="presParOf" srcId="{26AD2322-B218-4A3C-8138-E27783C8A869}" destId="{83829441-DF5B-4D70-8B62-3379BF812D92}" srcOrd="3" destOrd="0" presId="urn:microsoft.com/office/officeart/2018/2/layout/IconVerticalSolidList"/>
    <dgm:cxn modelId="{839430B5-89C4-4C62-A7BE-E9B7B0769C6B}" type="presParOf" srcId="{E4B93C8E-7408-41BB-867D-317E1DEB1BB9}" destId="{784EDDB9-39DD-4F65-8402-44A28BBD5371}" srcOrd="3" destOrd="0" presId="urn:microsoft.com/office/officeart/2018/2/layout/IconVerticalSolidList"/>
    <dgm:cxn modelId="{6EDF3C3B-860B-4B56-9CBD-1F59C0AC13E6}" type="presParOf" srcId="{E4B93C8E-7408-41BB-867D-317E1DEB1BB9}" destId="{C96E9C84-103D-44FE-9398-C4306A4D9775}" srcOrd="4" destOrd="0" presId="urn:microsoft.com/office/officeart/2018/2/layout/IconVerticalSolidList"/>
    <dgm:cxn modelId="{F5FE16D2-898B-48FB-9171-ADAE03E6414A}" type="presParOf" srcId="{C96E9C84-103D-44FE-9398-C4306A4D9775}" destId="{2791A4BF-D8E7-4AAD-8E40-D662B3621477}" srcOrd="0" destOrd="0" presId="urn:microsoft.com/office/officeart/2018/2/layout/IconVerticalSolidList"/>
    <dgm:cxn modelId="{F67F227A-6B90-4155-93A5-2FE3CDEAAFFE}" type="presParOf" srcId="{C96E9C84-103D-44FE-9398-C4306A4D9775}" destId="{357ECEBB-34AC-4193-A4D6-A776B136435C}" srcOrd="1" destOrd="0" presId="urn:microsoft.com/office/officeart/2018/2/layout/IconVerticalSolidList"/>
    <dgm:cxn modelId="{E8DB2324-D327-43A7-84CD-60F1A9CED747}" type="presParOf" srcId="{C96E9C84-103D-44FE-9398-C4306A4D9775}" destId="{36C7B012-614E-44A1-B8C4-2A53BCCD5DED}" srcOrd="2" destOrd="0" presId="urn:microsoft.com/office/officeart/2018/2/layout/IconVerticalSolidList"/>
    <dgm:cxn modelId="{EFCE5F13-11EB-4A9F-A661-08ECDB9942D5}" type="presParOf" srcId="{C96E9C84-103D-44FE-9398-C4306A4D9775}" destId="{E5F9BEFC-B154-409F-9C50-ECC9E1C01D56}" srcOrd="3" destOrd="0" presId="urn:microsoft.com/office/officeart/2018/2/layout/IconVerticalSolidList"/>
    <dgm:cxn modelId="{0BBFD271-A4B0-4B03-94B8-FA5D1DB9131B}" type="presParOf" srcId="{E4B93C8E-7408-41BB-867D-317E1DEB1BB9}" destId="{28D31B44-3AC9-48FC-A13B-E9C0146CDCC1}" srcOrd="5" destOrd="0" presId="urn:microsoft.com/office/officeart/2018/2/layout/IconVerticalSolidList"/>
    <dgm:cxn modelId="{35CB9754-A81A-4103-A372-FCE8771E699E}" type="presParOf" srcId="{E4B93C8E-7408-41BB-867D-317E1DEB1BB9}" destId="{9BC6EF58-0BC2-4DD4-A0EA-61D2EC9BF835}" srcOrd="6" destOrd="0" presId="urn:microsoft.com/office/officeart/2018/2/layout/IconVerticalSolidList"/>
    <dgm:cxn modelId="{50A301AE-65D9-45B5-B44A-49E9F62036B2}" type="presParOf" srcId="{9BC6EF58-0BC2-4DD4-A0EA-61D2EC9BF835}" destId="{8D4C32BE-34FA-48AF-B786-D3FB2CF0AA11}" srcOrd="0" destOrd="0" presId="urn:microsoft.com/office/officeart/2018/2/layout/IconVerticalSolidList"/>
    <dgm:cxn modelId="{DD89A3DF-888A-47F4-B88A-DB2BA72392A5}" type="presParOf" srcId="{9BC6EF58-0BC2-4DD4-A0EA-61D2EC9BF835}" destId="{0D69E3D5-FDC8-408C-901B-6DB7C2C2821F}" srcOrd="1" destOrd="0" presId="urn:microsoft.com/office/officeart/2018/2/layout/IconVerticalSolidList"/>
    <dgm:cxn modelId="{0B72E493-D3CD-4E05-989E-95E4BAC84C38}" type="presParOf" srcId="{9BC6EF58-0BC2-4DD4-A0EA-61D2EC9BF835}" destId="{790A339F-AD24-4B90-AFEA-5B5D8A74EFAD}" srcOrd="2" destOrd="0" presId="urn:microsoft.com/office/officeart/2018/2/layout/IconVerticalSolidList"/>
    <dgm:cxn modelId="{96A60CE3-7AE2-459A-8948-8C8B7B54A829}" type="presParOf" srcId="{9BC6EF58-0BC2-4DD4-A0EA-61D2EC9BF835}" destId="{686E1230-02F6-4858-8532-48E4D1BF97A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F30694-98AB-476A-9427-E5619276ECFE}"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AD84181-77E8-4B71-A5B4-4B843D52CAE9}">
      <dgm:prSet/>
      <dgm:spPr/>
      <dgm:t>
        <a:bodyPr/>
        <a:lstStyle/>
        <a:p>
          <a:pPr>
            <a:defRPr cap="all"/>
          </a:pPr>
          <a:r>
            <a:rPr lang="en-US" dirty="0"/>
            <a:t>Instructor Bottlenecks</a:t>
          </a:r>
          <a:r>
            <a:rPr lang="en-US" baseline="30000" dirty="0"/>
            <a:t>[7]</a:t>
          </a:r>
          <a:endParaRPr lang="en-US" dirty="0"/>
        </a:p>
      </dgm:t>
    </dgm:pt>
    <dgm:pt modelId="{E3E40CC5-9FC4-4B39-9FE7-516771552096}" type="parTrans" cxnId="{80DBEDBB-DEED-467B-84BE-95DFB5D67584}">
      <dgm:prSet/>
      <dgm:spPr/>
      <dgm:t>
        <a:bodyPr/>
        <a:lstStyle/>
        <a:p>
          <a:endParaRPr lang="en-US"/>
        </a:p>
      </dgm:t>
    </dgm:pt>
    <dgm:pt modelId="{D2FB0781-4548-4841-B636-DB2581FB3067}" type="sibTrans" cxnId="{80DBEDBB-DEED-467B-84BE-95DFB5D67584}">
      <dgm:prSet/>
      <dgm:spPr/>
      <dgm:t>
        <a:bodyPr/>
        <a:lstStyle/>
        <a:p>
          <a:endParaRPr lang="en-US"/>
        </a:p>
      </dgm:t>
    </dgm:pt>
    <dgm:pt modelId="{146AE01D-C425-409F-908C-7D9A3BBD3022}">
      <dgm:prSet/>
      <dgm:spPr/>
      <dgm:t>
        <a:bodyPr/>
        <a:lstStyle/>
        <a:p>
          <a:pPr>
            <a:defRPr cap="all"/>
          </a:pPr>
          <a:r>
            <a:rPr lang="en-US" dirty="0"/>
            <a:t>Social Stigma</a:t>
          </a:r>
          <a:r>
            <a:rPr lang="en-US" baseline="30000" dirty="0"/>
            <a:t>[8]</a:t>
          </a:r>
          <a:endParaRPr lang="en-US" dirty="0"/>
        </a:p>
      </dgm:t>
    </dgm:pt>
    <dgm:pt modelId="{5A2F8DD0-2E5E-4338-9E8D-F2E94692ECF3}" type="parTrans" cxnId="{B9AEBC05-F5F0-4E50-B991-6B3C147CB504}">
      <dgm:prSet/>
      <dgm:spPr/>
      <dgm:t>
        <a:bodyPr/>
        <a:lstStyle/>
        <a:p>
          <a:endParaRPr lang="en-US"/>
        </a:p>
      </dgm:t>
    </dgm:pt>
    <dgm:pt modelId="{D6968202-B93C-4E12-B096-A52FD6905542}" type="sibTrans" cxnId="{B9AEBC05-F5F0-4E50-B991-6B3C147CB504}">
      <dgm:prSet/>
      <dgm:spPr/>
      <dgm:t>
        <a:bodyPr/>
        <a:lstStyle/>
        <a:p>
          <a:endParaRPr lang="en-US"/>
        </a:p>
      </dgm:t>
    </dgm:pt>
    <dgm:pt modelId="{9EDCADB8-6219-41D8-AB21-7F490CA494EA}">
      <dgm:prSet/>
      <dgm:spPr/>
      <dgm:t>
        <a:bodyPr/>
        <a:lstStyle/>
        <a:p>
          <a:pPr>
            <a:defRPr cap="all"/>
          </a:pPr>
          <a:r>
            <a:rPr lang="en-US" dirty="0"/>
            <a:t>Resource Access</a:t>
          </a:r>
          <a:r>
            <a:rPr lang="en-US" baseline="30000" dirty="0"/>
            <a:t>[9]</a:t>
          </a:r>
          <a:endParaRPr lang="en-US" dirty="0"/>
        </a:p>
      </dgm:t>
    </dgm:pt>
    <dgm:pt modelId="{4C618B9B-0E77-45DB-83F5-375ACF9B25F1}" type="parTrans" cxnId="{A78F1A9E-E85A-4998-8B37-48D381B82183}">
      <dgm:prSet/>
      <dgm:spPr/>
      <dgm:t>
        <a:bodyPr/>
        <a:lstStyle/>
        <a:p>
          <a:endParaRPr lang="en-US"/>
        </a:p>
      </dgm:t>
    </dgm:pt>
    <dgm:pt modelId="{FD3FDECE-24EE-408D-B2AC-FFBDFC562857}" type="sibTrans" cxnId="{A78F1A9E-E85A-4998-8B37-48D381B82183}">
      <dgm:prSet/>
      <dgm:spPr/>
      <dgm:t>
        <a:bodyPr/>
        <a:lstStyle/>
        <a:p>
          <a:endParaRPr lang="en-US"/>
        </a:p>
      </dgm:t>
    </dgm:pt>
    <dgm:pt modelId="{5B6D139A-904E-480C-8D18-C4AE72881901}" type="pres">
      <dgm:prSet presAssocID="{82F30694-98AB-476A-9427-E5619276ECFE}" presName="root" presStyleCnt="0">
        <dgm:presLayoutVars>
          <dgm:dir/>
          <dgm:resizeHandles val="exact"/>
        </dgm:presLayoutVars>
      </dgm:prSet>
      <dgm:spPr/>
    </dgm:pt>
    <dgm:pt modelId="{3DA73211-87A0-4EE9-8D4D-E88FA5CC0537}" type="pres">
      <dgm:prSet presAssocID="{FAD84181-77E8-4B71-A5B4-4B843D52CAE9}" presName="compNode" presStyleCnt="0"/>
      <dgm:spPr/>
    </dgm:pt>
    <dgm:pt modelId="{AED21EE9-44D8-4C48-8B06-27A9C7558BFB}" type="pres">
      <dgm:prSet presAssocID="{FAD84181-77E8-4B71-A5B4-4B843D52CAE9}" presName="iconBgRect" presStyleLbl="bgShp" presStyleIdx="0" presStyleCnt="3"/>
      <dgm:spPr/>
    </dgm:pt>
    <dgm:pt modelId="{79E71A83-5AA7-478B-9619-6B0FA32607AA}" type="pres">
      <dgm:prSet presAssocID="{FAD84181-77E8-4B71-A5B4-4B843D52CA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B31C7F5C-0506-46FB-A82F-AB68E2E2FF73}" type="pres">
      <dgm:prSet presAssocID="{FAD84181-77E8-4B71-A5B4-4B843D52CAE9}" presName="spaceRect" presStyleCnt="0"/>
      <dgm:spPr/>
    </dgm:pt>
    <dgm:pt modelId="{2291B845-52CE-49CE-AB2C-01ECA1C130B1}" type="pres">
      <dgm:prSet presAssocID="{FAD84181-77E8-4B71-A5B4-4B843D52CAE9}" presName="textRect" presStyleLbl="revTx" presStyleIdx="0" presStyleCnt="3">
        <dgm:presLayoutVars>
          <dgm:chMax val="1"/>
          <dgm:chPref val="1"/>
        </dgm:presLayoutVars>
      </dgm:prSet>
      <dgm:spPr/>
    </dgm:pt>
    <dgm:pt modelId="{17A02E9E-6FAE-4147-BDAA-80192D317B50}" type="pres">
      <dgm:prSet presAssocID="{D2FB0781-4548-4841-B636-DB2581FB3067}" presName="sibTrans" presStyleCnt="0"/>
      <dgm:spPr/>
    </dgm:pt>
    <dgm:pt modelId="{7D96244D-E26A-460A-9C02-C196955845F1}" type="pres">
      <dgm:prSet presAssocID="{146AE01D-C425-409F-908C-7D9A3BBD3022}" presName="compNode" presStyleCnt="0"/>
      <dgm:spPr/>
    </dgm:pt>
    <dgm:pt modelId="{31799E87-B70B-4459-AB61-5CF25961A1D4}" type="pres">
      <dgm:prSet presAssocID="{146AE01D-C425-409F-908C-7D9A3BBD3022}" presName="iconBgRect" presStyleLbl="bgShp" presStyleIdx="1" presStyleCnt="3"/>
      <dgm:spPr/>
    </dgm:pt>
    <dgm:pt modelId="{A3962E2A-1773-431C-9AF8-A94FE9FDEAAD}" type="pres">
      <dgm:prSet presAssocID="{146AE01D-C425-409F-908C-7D9A3BBD302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503BCD9B-60E4-4FDF-8F50-A56C8C8578E4}" type="pres">
      <dgm:prSet presAssocID="{146AE01D-C425-409F-908C-7D9A3BBD3022}" presName="spaceRect" presStyleCnt="0"/>
      <dgm:spPr/>
    </dgm:pt>
    <dgm:pt modelId="{97F511EA-03D2-48E1-B5F2-7A3DCB133D7F}" type="pres">
      <dgm:prSet presAssocID="{146AE01D-C425-409F-908C-7D9A3BBD3022}" presName="textRect" presStyleLbl="revTx" presStyleIdx="1" presStyleCnt="3">
        <dgm:presLayoutVars>
          <dgm:chMax val="1"/>
          <dgm:chPref val="1"/>
        </dgm:presLayoutVars>
      </dgm:prSet>
      <dgm:spPr/>
    </dgm:pt>
    <dgm:pt modelId="{1D41F96A-A550-41D9-9F70-7FD74F129537}" type="pres">
      <dgm:prSet presAssocID="{D6968202-B93C-4E12-B096-A52FD6905542}" presName="sibTrans" presStyleCnt="0"/>
      <dgm:spPr/>
    </dgm:pt>
    <dgm:pt modelId="{CDB766A7-C356-47AA-8EC9-D353F81A7278}" type="pres">
      <dgm:prSet presAssocID="{9EDCADB8-6219-41D8-AB21-7F490CA494EA}" presName="compNode" presStyleCnt="0"/>
      <dgm:spPr/>
    </dgm:pt>
    <dgm:pt modelId="{9CFF313A-DCFD-4132-9F0D-DF4FDEDBAE88}" type="pres">
      <dgm:prSet presAssocID="{9EDCADB8-6219-41D8-AB21-7F490CA494EA}" presName="iconBgRect" presStyleLbl="bgShp" presStyleIdx="2" presStyleCnt="3"/>
      <dgm:spPr/>
    </dgm:pt>
    <dgm:pt modelId="{B875D463-FF7F-456D-9046-C4B01409473B}" type="pres">
      <dgm:prSet presAssocID="{9EDCADB8-6219-41D8-AB21-7F490CA494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A86F537F-0215-474C-A1CA-AED17A8914BC}" type="pres">
      <dgm:prSet presAssocID="{9EDCADB8-6219-41D8-AB21-7F490CA494EA}" presName="spaceRect" presStyleCnt="0"/>
      <dgm:spPr/>
    </dgm:pt>
    <dgm:pt modelId="{CEE61B07-F452-40EF-AE7E-BCACD96ABE73}" type="pres">
      <dgm:prSet presAssocID="{9EDCADB8-6219-41D8-AB21-7F490CA494EA}" presName="textRect" presStyleLbl="revTx" presStyleIdx="2" presStyleCnt="3">
        <dgm:presLayoutVars>
          <dgm:chMax val="1"/>
          <dgm:chPref val="1"/>
        </dgm:presLayoutVars>
      </dgm:prSet>
      <dgm:spPr/>
    </dgm:pt>
  </dgm:ptLst>
  <dgm:cxnLst>
    <dgm:cxn modelId="{B9AEBC05-F5F0-4E50-B991-6B3C147CB504}" srcId="{82F30694-98AB-476A-9427-E5619276ECFE}" destId="{146AE01D-C425-409F-908C-7D9A3BBD3022}" srcOrd="1" destOrd="0" parTransId="{5A2F8DD0-2E5E-4338-9E8D-F2E94692ECF3}" sibTransId="{D6968202-B93C-4E12-B096-A52FD6905542}"/>
    <dgm:cxn modelId="{21EC432D-7C38-4A63-9BBF-483FB2E3436E}" type="presOf" srcId="{146AE01D-C425-409F-908C-7D9A3BBD3022}" destId="{97F511EA-03D2-48E1-B5F2-7A3DCB133D7F}" srcOrd="0" destOrd="0" presId="urn:microsoft.com/office/officeart/2018/5/layout/IconCircleLabelList"/>
    <dgm:cxn modelId="{0EDF347C-5F1D-4E0E-A9A0-E4A8BB084BD5}" type="presOf" srcId="{FAD84181-77E8-4B71-A5B4-4B843D52CAE9}" destId="{2291B845-52CE-49CE-AB2C-01ECA1C130B1}" srcOrd="0" destOrd="0" presId="urn:microsoft.com/office/officeart/2018/5/layout/IconCircleLabelList"/>
    <dgm:cxn modelId="{AAD42397-E1CA-4106-AF14-25E156AF59A3}" type="presOf" srcId="{82F30694-98AB-476A-9427-E5619276ECFE}" destId="{5B6D139A-904E-480C-8D18-C4AE72881901}" srcOrd="0" destOrd="0" presId="urn:microsoft.com/office/officeart/2018/5/layout/IconCircleLabelList"/>
    <dgm:cxn modelId="{A78F1A9E-E85A-4998-8B37-48D381B82183}" srcId="{82F30694-98AB-476A-9427-E5619276ECFE}" destId="{9EDCADB8-6219-41D8-AB21-7F490CA494EA}" srcOrd="2" destOrd="0" parTransId="{4C618B9B-0E77-45DB-83F5-375ACF9B25F1}" sibTransId="{FD3FDECE-24EE-408D-B2AC-FFBDFC562857}"/>
    <dgm:cxn modelId="{80DBEDBB-DEED-467B-84BE-95DFB5D67584}" srcId="{82F30694-98AB-476A-9427-E5619276ECFE}" destId="{FAD84181-77E8-4B71-A5B4-4B843D52CAE9}" srcOrd="0" destOrd="0" parTransId="{E3E40CC5-9FC4-4B39-9FE7-516771552096}" sibTransId="{D2FB0781-4548-4841-B636-DB2581FB3067}"/>
    <dgm:cxn modelId="{A332F8D5-630B-4CED-B961-AE271E7730C1}" type="presOf" srcId="{9EDCADB8-6219-41D8-AB21-7F490CA494EA}" destId="{CEE61B07-F452-40EF-AE7E-BCACD96ABE73}" srcOrd="0" destOrd="0" presId="urn:microsoft.com/office/officeart/2018/5/layout/IconCircleLabelList"/>
    <dgm:cxn modelId="{51C901BF-0760-4B82-942C-C2D15E022EEF}" type="presParOf" srcId="{5B6D139A-904E-480C-8D18-C4AE72881901}" destId="{3DA73211-87A0-4EE9-8D4D-E88FA5CC0537}" srcOrd="0" destOrd="0" presId="urn:microsoft.com/office/officeart/2018/5/layout/IconCircleLabelList"/>
    <dgm:cxn modelId="{CDC61092-A47A-4F2E-A6C2-F58D2012FF84}" type="presParOf" srcId="{3DA73211-87A0-4EE9-8D4D-E88FA5CC0537}" destId="{AED21EE9-44D8-4C48-8B06-27A9C7558BFB}" srcOrd="0" destOrd="0" presId="urn:microsoft.com/office/officeart/2018/5/layout/IconCircleLabelList"/>
    <dgm:cxn modelId="{014B0A34-FCCE-4FB3-B2DC-A65C937077E5}" type="presParOf" srcId="{3DA73211-87A0-4EE9-8D4D-E88FA5CC0537}" destId="{79E71A83-5AA7-478B-9619-6B0FA32607AA}" srcOrd="1" destOrd="0" presId="urn:microsoft.com/office/officeart/2018/5/layout/IconCircleLabelList"/>
    <dgm:cxn modelId="{0BADD54B-B9C7-421F-8B2C-250282C3F12F}" type="presParOf" srcId="{3DA73211-87A0-4EE9-8D4D-E88FA5CC0537}" destId="{B31C7F5C-0506-46FB-A82F-AB68E2E2FF73}" srcOrd="2" destOrd="0" presId="urn:microsoft.com/office/officeart/2018/5/layout/IconCircleLabelList"/>
    <dgm:cxn modelId="{3F0C0C40-91E4-473D-A6DF-88F374E04416}" type="presParOf" srcId="{3DA73211-87A0-4EE9-8D4D-E88FA5CC0537}" destId="{2291B845-52CE-49CE-AB2C-01ECA1C130B1}" srcOrd="3" destOrd="0" presId="urn:microsoft.com/office/officeart/2018/5/layout/IconCircleLabelList"/>
    <dgm:cxn modelId="{38156C5A-4584-4BB4-A757-711A185C931E}" type="presParOf" srcId="{5B6D139A-904E-480C-8D18-C4AE72881901}" destId="{17A02E9E-6FAE-4147-BDAA-80192D317B50}" srcOrd="1" destOrd="0" presId="urn:microsoft.com/office/officeart/2018/5/layout/IconCircleLabelList"/>
    <dgm:cxn modelId="{C8E26F3A-334E-4BFB-90A2-03E2F382AD90}" type="presParOf" srcId="{5B6D139A-904E-480C-8D18-C4AE72881901}" destId="{7D96244D-E26A-460A-9C02-C196955845F1}" srcOrd="2" destOrd="0" presId="urn:microsoft.com/office/officeart/2018/5/layout/IconCircleLabelList"/>
    <dgm:cxn modelId="{6419EFD6-F394-4002-BC23-91DAB4C3EA5D}" type="presParOf" srcId="{7D96244D-E26A-460A-9C02-C196955845F1}" destId="{31799E87-B70B-4459-AB61-5CF25961A1D4}" srcOrd="0" destOrd="0" presId="urn:microsoft.com/office/officeart/2018/5/layout/IconCircleLabelList"/>
    <dgm:cxn modelId="{9DDDF443-955A-44F5-937D-2ECB598F79E2}" type="presParOf" srcId="{7D96244D-E26A-460A-9C02-C196955845F1}" destId="{A3962E2A-1773-431C-9AF8-A94FE9FDEAAD}" srcOrd="1" destOrd="0" presId="urn:microsoft.com/office/officeart/2018/5/layout/IconCircleLabelList"/>
    <dgm:cxn modelId="{0598F587-456E-47F9-A05A-28D2AC138C80}" type="presParOf" srcId="{7D96244D-E26A-460A-9C02-C196955845F1}" destId="{503BCD9B-60E4-4FDF-8F50-A56C8C8578E4}" srcOrd="2" destOrd="0" presId="urn:microsoft.com/office/officeart/2018/5/layout/IconCircleLabelList"/>
    <dgm:cxn modelId="{7FBC839A-C7D7-49BD-924E-5F3ACAD274BF}" type="presParOf" srcId="{7D96244D-E26A-460A-9C02-C196955845F1}" destId="{97F511EA-03D2-48E1-B5F2-7A3DCB133D7F}" srcOrd="3" destOrd="0" presId="urn:microsoft.com/office/officeart/2018/5/layout/IconCircleLabelList"/>
    <dgm:cxn modelId="{C01DD317-1330-4234-9ADF-FF8AC6DB2FEA}" type="presParOf" srcId="{5B6D139A-904E-480C-8D18-C4AE72881901}" destId="{1D41F96A-A550-41D9-9F70-7FD74F129537}" srcOrd="3" destOrd="0" presId="urn:microsoft.com/office/officeart/2018/5/layout/IconCircleLabelList"/>
    <dgm:cxn modelId="{D140E951-E182-4583-B10C-3ED57EE34428}" type="presParOf" srcId="{5B6D139A-904E-480C-8D18-C4AE72881901}" destId="{CDB766A7-C356-47AA-8EC9-D353F81A7278}" srcOrd="4" destOrd="0" presId="urn:microsoft.com/office/officeart/2018/5/layout/IconCircleLabelList"/>
    <dgm:cxn modelId="{DFA5256C-A4EB-4EF4-9457-F0B53850C88C}" type="presParOf" srcId="{CDB766A7-C356-47AA-8EC9-D353F81A7278}" destId="{9CFF313A-DCFD-4132-9F0D-DF4FDEDBAE88}" srcOrd="0" destOrd="0" presId="urn:microsoft.com/office/officeart/2018/5/layout/IconCircleLabelList"/>
    <dgm:cxn modelId="{FFE61218-361F-4A6B-B80B-5EECFEE38140}" type="presParOf" srcId="{CDB766A7-C356-47AA-8EC9-D353F81A7278}" destId="{B875D463-FF7F-456D-9046-C4B01409473B}" srcOrd="1" destOrd="0" presId="urn:microsoft.com/office/officeart/2018/5/layout/IconCircleLabelList"/>
    <dgm:cxn modelId="{BEAD604A-03C4-4656-AF64-FE3999EA532F}" type="presParOf" srcId="{CDB766A7-C356-47AA-8EC9-D353F81A7278}" destId="{A86F537F-0215-474C-A1CA-AED17A8914BC}" srcOrd="2" destOrd="0" presId="urn:microsoft.com/office/officeart/2018/5/layout/IconCircleLabelList"/>
    <dgm:cxn modelId="{6A52C506-CD71-4D5C-B89A-500F6A8C76D8}" type="presParOf" srcId="{CDB766A7-C356-47AA-8EC9-D353F81A7278}" destId="{CEE61B07-F452-40EF-AE7E-BCACD96ABE7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BDB2A9-33AE-4504-B609-48BC6F21F42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7DD6AAB-8998-4FF2-87B9-E2CB06D05805}">
      <dgm:prSet/>
      <dgm:spPr/>
      <dgm:t>
        <a:bodyPr/>
        <a:lstStyle/>
        <a:p>
          <a:r>
            <a:rPr lang="en-US" dirty="0"/>
            <a:t>English Class: understand, analyze data visualizations</a:t>
          </a:r>
        </a:p>
      </dgm:t>
    </dgm:pt>
    <dgm:pt modelId="{C52FA25F-1FBD-48E5-9581-F024AC9CABA2}" type="parTrans" cxnId="{88D6FEDA-CBD1-43A6-94AC-0665FF12802E}">
      <dgm:prSet/>
      <dgm:spPr/>
      <dgm:t>
        <a:bodyPr/>
        <a:lstStyle/>
        <a:p>
          <a:endParaRPr lang="en-US"/>
        </a:p>
      </dgm:t>
    </dgm:pt>
    <dgm:pt modelId="{753F9E38-A34F-4D9D-A97A-D07FEE1CBF19}" type="sibTrans" cxnId="{88D6FEDA-CBD1-43A6-94AC-0665FF12802E}">
      <dgm:prSet/>
      <dgm:spPr/>
      <dgm:t>
        <a:bodyPr/>
        <a:lstStyle/>
        <a:p>
          <a:endParaRPr lang="en-US"/>
        </a:p>
      </dgm:t>
    </dgm:pt>
    <dgm:pt modelId="{66AF90DD-5CB0-4336-AE2D-6E2DE8FAC189}">
      <dgm:prSet/>
      <dgm:spPr/>
      <dgm:t>
        <a:bodyPr/>
        <a:lstStyle/>
        <a:p>
          <a:r>
            <a:rPr lang="en-US" dirty="0"/>
            <a:t>Math Class: Communicate work formally</a:t>
          </a:r>
        </a:p>
      </dgm:t>
    </dgm:pt>
    <dgm:pt modelId="{6D734B4E-6D67-403A-A6F8-0A9BC9C4497B}" type="parTrans" cxnId="{0734F511-FA03-4FF3-BAC7-59A118D6ECE0}">
      <dgm:prSet/>
      <dgm:spPr/>
      <dgm:t>
        <a:bodyPr/>
        <a:lstStyle/>
        <a:p>
          <a:endParaRPr lang="en-US"/>
        </a:p>
      </dgm:t>
    </dgm:pt>
    <dgm:pt modelId="{FE38D0B3-7DEA-454B-B3EC-5D8D65B5792A}" type="sibTrans" cxnId="{0734F511-FA03-4FF3-BAC7-59A118D6ECE0}">
      <dgm:prSet/>
      <dgm:spPr/>
      <dgm:t>
        <a:bodyPr/>
        <a:lstStyle/>
        <a:p>
          <a:endParaRPr lang="en-US"/>
        </a:p>
      </dgm:t>
    </dgm:pt>
    <dgm:pt modelId="{7333C875-1FDB-4EF9-8D65-63E00749AB4E}">
      <dgm:prSet/>
      <dgm:spPr/>
      <dgm:t>
        <a:bodyPr/>
        <a:lstStyle/>
        <a:p>
          <a:r>
            <a:rPr lang="en-US" dirty="0"/>
            <a:t>Do these other fields connect more naturally?</a:t>
          </a:r>
        </a:p>
      </dgm:t>
    </dgm:pt>
    <dgm:pt modelId="{91B57D58-9A4C-4CBC-9E93-78D1A2178B50}" type="parTrans" cxnId="{11FA7290-7599-4DDF-8287-76FB0205573C}">
      <dgm:prSet/>
      <dgm:spPr/>
      <dgm:t>
        <a:bodyPr/>
        <a:lstStyle/>
        <a:p>
          <a:endParaRPr lang="en-US"/>
        </a:p>
      </dgm:t>
    </dgm:pt>
    <dgm:pt modelId="{D0E35624-CCD5-451D-8DEF-D9CAFB59C392}" type="sibTrans" cxnId="{11FA7290-7599-4DDF-8287-76FB0205573C}">
      <dgm:prSet/>
      <dgm:spPr/>
      <dgm:t>
        <a:bodyPr/>
        <a:lstStyle/>
        <a:p>
          <a:endParaRPr lang="en-US"/>
        </a:p>
      </dgm:t>
    </dgm:pt>
    <dgm:pt modelId="{78AEA425-1DF0-4943-8C58-DCA911A33212}" type="pres">
      <dgm:prSet presAssocID="{F4BDB2A9-33AE-4504-B609-48BC6F21F428}" presName="root" presStyleCnt="0">
        <dgm:presLayoutVars>
          <dgm:dir/>
          <dgm:resizeHandles val="exact"/>
        </dgm:presLayoutVars>
      </dgm:prSet>
      <dgm:spPr/>
    </dgm:pt>
    <dgm:pt modelId="{2FEC7067-9126-44DF-A2F6-4BE553B59860}" type="pres">
      <dgm:prSet presAssocID="{87DD6AAB-8998-4FF2-87B9-E2CB06D05805}" presName="compNode" presStyleCnt="0"/>
      <dgm:spPr/>
    </dgm:pt>
    <dgm:pt modelId="{0210303E-F525-4563-8F6A-51C792D31425}" type="pres">
      <dgm:prSet presAssocID="{87DD6AAB-8998-4FF2-87B9-E2CB06D05805}" presName="bgRect" presStyleLbl="bgShp" presStyleIdx="0" presStyleCnt="3"/>
      <dgm:spPr/>
    </dgm:pt>
    <dgm:pt modelId="{407BC027-D1B6-47E9-BD3E-E65442C74C01}" type="pres">
      <dgm:prSet presAssocID="{87DD6AAB-8998-4FF2-87B9-E2CB06D0580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e chart"/>
        </a:ext>
      </dgm:extLst>
    </dgm:pt>
    <dgm:pt modelId="{20511ECF-916B-4709-B476-15D8D2BE8061}" type="pres">
      <dgm:prSet presAssocID="{87DD6AAB-8998-4FF2-87B9-E2CB06D05805}" presName="spaceRect" presStyleCnt="0"/>
      <dgm:spPr/>
    </dgm:pt>
    <dgm:pt modelId="{008354C7-40E9-4832-AAB0-EA641254E894}" type="pres">
      <dgm:prSet presAssocID="{87DD6AAB-8998-4FF2-87B9-E2CB06D05805}" presName="parTx" presStyleLbl="revTx" presStyleIdx="0" presStyleCnt="3">
        <dgm:presLayoutVars>
          <dgm:chMax val="0"/>
          <dgm:chPref val="0"/>
        </dgm:presLayoutVars>
      </dgm:prSet>
      <dgm:spPr/>
    </dgm:pt>
    <dgm:pt modelId="{9DEB97B5-0C03-474C-961E-6B6F342BF035}" type="pres">
      <dgm:prSet presAssocID="{753F9E38-A34F-4D9D-A97A-D07FEE1CBF19}" presName="sibTrans" presStyleCnt="0"/>
      <dgm:spPr/>
    </dgm:pt>
    <dgm:pt modelId="{2DA2C85C-F5D4-47DF-84B3-B5CAF58CF50F}" type="pres">
      <dgm:prSet presAssocID="{66AF90DD-5CB0-4336-AE2D-6E2DE8FAC189}" presName="compNode" presStyleCnt="0"/>
      <dgm:spPr/>
    </dgm:pt>
    <dgm:pt modelId="{C68BA781-BB4D-497F-86C1-99A4B803E00F}" type="pres">
      <dgm:prSet presAssocID="{66AF90DD-5CB0-4336-AE2D-6E2DE8FAC189}" presName="bgRect" presStyleLbl="bgShp" presStyleIdx="1" presStyleCnt="3"/>
      <dgm:spPr/>
    </dgm:pt>
    <dgm:pt modelId="{953E34BA-20B8-4AE0-86CE-E20414B153FC}" type="pres">
      <dgm:prSet presAssocID="{66AF90DD-5CB0-4336-AE2D-6E2DE8FAC18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AE0AA70D-3257-4B5B-93F4-0E1142D0AE1D}" type="pres">
      <dgm:prSet presAssocID="{66AF90DD-5CB0-4336-AE2D-6E2DE8FAC189}" presName="spaceRect" presStyleCnt="0"/>
      <dgm:spPr/>
    </dgm:pt>
    <dgm:pt modelId="{427A829A-6990-4196-9639-E6DD6765317E}" type="pres">
      <dgm:prSet presAssocID="{66AF90DD-5CB0-4336-AE2D-6E2DE8FAC189}" presName="parTx" presStyleLbl="revTx" presStyleIdx="1" presStyleCnt="3">
        <dgm:presLayoutVars>
          <dgm:chMax val="0"/>
          <dgm:chPref val="0"/>
        </dgm:presLayoutVars>
      </dgm:prSet>
      <dgm:spPr/>
    </dgm:pt>
    <dgm:pt modelId="{8F5D7260-C003-40FD-9A90-D28D1DA391B7}" type="pres">
      <dgm:prSet presAssocID="{FE38D0B3-7DEA-454B-B3EC-5D8D65B5792A}" presName="sibTrans" presStyleCnt="0"/>
      <dgm:spPr/>
    </dgm:pt>
    <dgm:pt modelId="{FA2FD2CE-F932-45E7-9EB2-945D42E11090}" type="pres">
      <dgm:prSet presAssocID="{7333C875-1FDB-4EF9-8D65-63E00749AB4E}" presName="compNode" presStyleCnt="0"/>
      <dgm:spPr/>
    </dgm:pt>
    <dgm:pt modelId="{1751EAE6-1390-461E-B8BF-13C48AF7DA03}" type="pres">
      <dgm:prSet presAssocID="{7333C875-1FDB-4EF9-8D65-63E00749AB4E}" presName="bgRect" presStyleLbl="bgShp" presStyleIdx="2" presStyleCnt="3"/>
      <dgm:spPr/>
    </dgm:pt>
    <dgm:pt modelId="{36D2FD1F-5D3E-4116-B9B3-114AB150DCEB}" type="pres">
      <dgm:prSet presAssocID="{7333C875-1FDB-4EF9-8D65-63E00749AB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E34014A8-5C60-4EB7-8103-7477B965A498}" type="pres">
      <dgm:prSet presAssocID="{7333C875-1FDB-4EF9-8D65-63E00749AB4E}" presName="spaceRect" presStyleCnt="0"/>
      <dgm:spPr/>
    </dgm:pt>
    <dgm:pt modelId="{F6A08FC4-40EB-422F-A3D9-754CCA371F57}" type="pres">
      <dgm:prSet presAssocID="{7333C875-1FDB-4EF9-8D65-63E00749AB4E}" presName="parTx" presStyleLbl="revTx" presStyleIdx="2" presStyleCnt="3">
        <dgm:presLayoutVars>
          <dgm:chMax val="0"/>
          <dgm:chPref val="0"/>
        </dgm:presLayoutVars>
      </dgm:prSet>
      <dgm:spPr/>
    </dgm:pt>
  </dgm:ptLst>
  <dgm:cxnLst>
    <dgm:cxn modelId="{0734F511-FA03-4FF3-BAC7-59A118D6ECE0}" srcId="{F4BDB2A9-33AE-4504-B609-48BC6F21F428}" destId="{66AF90DD-5CB0-4336-AE2D-6E2DE8FAC189}" srcOrd="1" destOrd="0" parTransId="{6D734B4E-6D67-403A-A6F8-0A9BC9C4497B}" sibTransId="{FE38D0B3-7DEA-454B-B3EC-5D8D65B5792A}"/>
    <dgm:cxn modelId="{EB7BA412-9BEA-489D-852D-56EEDB902F2C}" type="presOf" srcId="{F4BDB2A9-33AE-4504-B609-48BC6F21F428}" destId="{78AEA425-1DF0-4943-8C58-DCA911A33212}" srcOrd="0" destOrd="0" presId="urn:microsoft.com/office/officeart/2018/2/layout/IconVerticalSolidList"/>
    <dgm:cxn modelId="{11FA7290-7599-4DDF-8287-76FB0205573C}" srcId="{F4BDB2A9-33AE-4504-B609-48BC6F21F428}" destId="{7333C875-1FDB-4EF9-8D65-63E00749AB4E}" srcOrd="2" destOrd="0" parTransId="{91B57D58-9A4C-4CBC-9E93-78D1A2178B50}" sibTransId="{D0E35624-CCD5-451D-8DEF-D9CAFB59C392}"/>
    <dgm:cxn modelId="{892725A9-C8A6-4885-913C-B389C14A397C}" type="presOf" srcId="{7333C875-1FDB-4EF9-8D65-63E00749AB4E}" destId="{F6A08FC4-40EB-422F-A3D9-754CCA371F57}" srcOrd="0" destOrd="0" presId="urn:microsoft.com/office/officeart/2018/2/layout/IconVerticalSolidList"/>
    <dgm:cxn modelId="{F862F1C8-B22D-4C1D-9669-0519D53AEC9C}" type="presOf" srcId="{87DD6AAB-8998-4FF2-87B9-E2CB06D05805}" destId="{008354C7-40E9-4832-AAB0-EA641254E894}" srcOrd="0" destOrd="0" presId="urn:microsoft.com/office/officeart/2018/2/layout/IconVerticalSolidList"/>
    <dgm:cxn modelId="{88D6FEDA-CBD1-43A6-94AC-0665FF12802E}" srcId="{F4BDB2A9-33AE-4504-B609-48BC6F21F428}" destId="{87DD6AAB-8998-4FF2-87B9-E2CB06D05805}" srcOrd="0" destOrd="0" parTransId="{C52FA25F-1FBD-48E5-9581-F024AC9CABA2}" sibTransId="{753F9E38-A34F-4D9D-A97A-D07FEE1CBF19}"/>
    <dgm:cxn modelId="{EDC327F7-0941-4483-A572-12E9A798B88E}" type="presOf" srcId="{66AF90DD-5CB0-4336-AE2D-6E2DE8FAC189}" destId="{427A829A-6990-4196-9639-E6DD6765317E}" srcOrd="0" destOrd="0" presId="urn:microsoft.com/office/officeart/2018/2/layout/IconVerticalSolidList"/>
    <dgm:cxn modelId="{88BBDCED-313E-4F43-9A19-D874A65F129E}" type="presParOf" srcId="{78AEA425-1DF0-4943-8C58-DCA911A33212}" destId="{2FEC7067-9126-44DF-A2F6-4BE553B59860}" srcOrd="0" destOrd="0" presId="urn:microsoft.com/office/officeart/2018/2/layout/IconVerticalSolidList"/>
    <dgm:cxn modelId="{F0220B3F-6EA7-4CAC-B4B9-C4CBB59CFC15}" type="presParOf" srcId="{2FEC7067-9126-44DF-A2F6-4BE553B59860}" destId="{0210303E-F525-4563-8F6A-51C792D31425}" srcOrd="0" destOrd="0" presId="urn:microsoft.com/office/officeart/2018/2/layout/IconVerticalSolidList"/>
    <dgm:cxn modelId="{4EC1F50A-9DD0-42F0-B603-739177BC2FC3}" type="presParOf" srcId="{2FEC7067-9126-44DF-A2F6-4BE553B59860}" destId="{407BC027-D1B6-47E9-BD3E-E65442C74C01}" srcOrd="1" destOrd="0" presId="urn:microsoft.com/office/officeart/2018/2/layout/IconVerticalSolidList"/>
    <dgm:cxn modelId="{2DA90017-A3A9-4477-B014-50A045C75B66}" type="presParOf" srcId="{2FEC7067-9126-44DF-A2F6-4BE553B59860}" destId="{20511ECF-916B-4709-B476-15D8D2BE8061}" srcOrd="2" destOrd="0" presId="urn:microsoft.com/office/officeart/2018/2/layout/IconVerticalSolidList"/>
    <dgm:cxn modelId="{F1A49776-3DEC-4409-A346-D865C5FB5858}" type="presParOf" srcId="{2FEC7067-9126-44DF-A2F6-4BE553B59860}" destId="{008354C7-40E9-4832-AAB0-EA641254E894}" srcOrd="3" destOrd="0" presId="urn:microsoft.com/office/officeart/2018/2/layout/IconVerticalSolidList"/>
    <dgm:cxn modelId="{15B090FF-894B-4BEA-87CB-C3AA1227FE32}" type="presParOf" srcId="{78AEA425-1DF0-4943-8C58-DCA911A33212}" destId="{9DEB97B5-0C03-474C-961E-6B6F342BF035}" srcOrd="1" destOrd="0" presId="urn:microsoft.com/office/officeart/2018/2/layout/IconVerticalSolidList"/>
    <dgm:cxn modelId="{24B9CBBA-804E-43B7-89FA-B3A175BCBE55}" type="presParOf" srcId="{78AEA425-1DF0-4943-8C58-DCA911A33212}" destId="{2DA2C85C-F5D4-47DF-84B3-B5CAF58CF50F}" srcOrd="2" destOrd="0" presId="urn:microsoft.com/office/officeart/2018/2/layout/IconVerticalSolidList"/>
    <dgm:cxn modelId="{57890F8E-470C-4C15-AAE5-91E62AF927F9}" type="presParOf" srcId="{2DA2C85C-F5D4-47DF-84B3-B5CAF58CF50F}" destId="{C68BA781-BB4D-497F-86C1-99A4B803E00F}" srcOrd="0" destOrd="0" presId="urn:microsoft.com/office/officeart/2018/2/layout/IconVerticalSolidList"/>
    <dgm:cxn modelId="{58DA8E4B-6B9B-4B0F-8A99-17EE5D46027E}" type="presParOf" srcId="{2DA2C85C-F5D4-47DF-84B3-B5CAF58CF50F}" destId="{953E34BA-20B8-4AE0-86CE-E20414B153FC}" srcOrd="1" destOrd="0" presId="urn:microsoft.com/office/officeart/2018/2/layout/IconVerticalSolidList"/>
    <dgm:cxn modelId="{99F71927-3862-49B4-9DFB-0B6ADC258088}" type="presParOf" srcId="{2DA2C85C-F5D4-47DF-84B3-B5CAF58CF50F}" destId="{AE0AA70D-3257-4B5B-93F4-0E1142D0AE1D}" srcOrd="2" destOrd="0" presId="urn:microsoft.com/office/officeart/2018/2/layout/IconVerticalSolidList"/>
    <dgm:cxn modelId="{484A7DAE-D06E-4DFD-946A-204880B0DCFC}" type="presParOf" srcId="{2DA2C85C-F5D4-47DF-84B3-B5CAF58CF50F}" destId="{427A829A-6990-4196-9639-E6DD6765317E}" srcOrd="3" destOrd="0" presId="urn:microsoft.com/office/officeart/2018/2/layout/IconVerticalSolidList"/>
    <dgm:cxn modelId="{32C857C9-FFDF-461E-81D8-B076BB6D2A7B}" type="presParOf" srcId="{78AEA425-1DF0-4943-8C58-DCA911A33212}" destId="{8F5D7260-C003-40FD-9A90-D28D1DA391B7}" srcOrd="3" destOrd="0" presId="urn:microsoft.com/office/officeart/2018/2/layout/IconVerticalSolidList"/>
    <dgm:cxn modelId="{46C57B94-7E30-4012-AEEF-A776DDDDA6CD}" type="presParOf" srcId="{78AEA425-1DF0-4943-8C58-DCA911A33212}" destId="{FA2FD2CE-F932-45E7-9EB2-945D42E11090}" srcOrd="4" destOrd="0" presId="urn:microsoft.com/office/officeart/2018/2/layout/IconVerticalSolidList"/>
    <dgm:cxn modelId="{5AC193D8-BD81-4A79-98B5-C7893C13F24B}" type="presParOf" srcId="{FA2FD2CE-F932-45E7-9EB2-945D42E11090}" destId="{1751EAE6-1390-461E-B8BF-13C48AF7DA03}" srcOrd="0" destOrd="0" presId="urn:microsoft.com/office/officeart/2018/2/layout/IconVerticalSolidList"/>
    <dgm:cxn modelId="{86AFEC96-A252-4730-8525-3ED6D3F4DA25}" type="presParOf" srcId="{FA2FD2CE-F932-45E7-9EB2-945D42E11090}" destId="{36D2FD1F-5D3E-4116-B9B3-114AB150DCEB}" srcOrd="1" destOrd="0" presId="urn:microsoft.com/office/officeart/2018/2/layout/IconVerticalSolidList"/>
    <dgm:cxn modelId="{D949D86D-A3E4-401F-995B-39E716E3A6E1}" type="presParOf" srcId="{FA2FD2CE-F932-45E7-9EB2-945D42E11090}" destId="{E34014A8-5C60-4EB7-8103-7477B965A498}" srcOrd="2" destOrd="0" presId="urn:microsoft.com/office/officeart/2018/2/layout/IconVerticalSolidList"/>
    <dgm:cxn modelId="{05C37FB7-2FCE-4511-95C7-0E82B15DB260}" type="presParOf" srcId="{FA2FD2CE-F932-45E7-9EB2-945D42E11090}" destId="{F6A08FC4-40EB-422F-A3D9-754CCA371F5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6F60AF-9370-43BF-A29A-8481E9ACFAA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0E0475E-62FC-4EF0-8658-853A6F1F0D3B}">
      <dgm:prSet/>
      <dgm:spPr/>
      <dgm:t>
        <a:bodyPr/>
        <a:lstStyle/>
        <a:p>
          <a:pPr>
            <a:lnSpc>
              <a:spcPct val="100000"/>
            </a:lnSpc>
          </a:pPr>
          <a:r>
            <a:rPr lang="en-US" dirty="0"/>
            <a:t>Simpler Syntax</a:t>
          </a:r>
        </a:p>
      </dgm:t>
    </dgm:pt>
    <dgm:pt modelId="{F122ED12-D78A-41F6-8E90-0F94194BA4BE}" type="parTrans" cxnId="{2F772966-6FE6-4A0E-A550-C1F4CAE4C1B8}">
      <dgm:prSet/>
      <dgm:spPr/>
      <dgm:t>
        <a:bodyPr/>
        <a:lstStyle/>
        <a:p>
          <a:endParaRPr lang="en-US"/>
        </a:p>
      </dgm:t>
    </dgm:pt>
    <dgm:pt modelId="{98923F6A-C52C-4B12-B33B-CEDA4C3533E2}" type="sibTrans" cxnId="{2F772966-6FE6-4A0E-A550-C1F4CAE4C1B8}">
      <dgm:prSet/>
      <dgm:spPr/>
      <dgm:t>
        <a:bodyPr/>
        <a:lstStyle/>
        <a:p>
          <a:endParaRPr lang="en-US"/>
        </a:p>
      </dgm:t>
    </dgm:pt>
    <dgm:pt modelId="{1C33110C-28E8-4177-A2F7-9BB0EE51EC73}">
      <dgm:prSet/>
      <dgm:spPr/>
      <dgm:t>
        <a:bodyPr/>
        <a:lstStyle/>
        <a:p>
          <a:pPr>
            <a:lnSpc>
              <a:spcPct val="100000"/>
            </a:lnSpc>
          </a:pPr>
          <a:r>
            <a:rPr lang="en-US" dirty="0"/>
            <a:t>Libraries and Frameworks</a:t>
          </a:r>
        </a:p>
      </dgm:t>
    </dgm:pt>
    <dgm:pt modelId="{BB291AFA-E271-46A5-A90A-B4B4720019B7}" type="parTrans" cxnId="{F2F9DCDE-8CDF-4E10-B6C1-CF42AF34E551}">
      <dgm:prSet/>
      <dgm:spPr/>
      <dgm:t>
        <a:bodyPr/>
        <a:lstStyle/>
        <a:p>
          <a:endParaRPr lang="en-US"/>
        </a:p>
      </dgm:t>
    </dgm:pt>
    <dgm:pt modelId="{6E50A9A3-DBCB-40A0-8255-99ACC9C63688}" type="sibTrans" cxnId="{F2F9DCDE-8CDF-4E10-B6C1-CF42AF34E551}">
      <dgm:prSet/>
      <dgm:spPr/>
      <dgm:t>
        <a:bodyPr/>
        <a:lstStyle/>
        <a:p>
          <a:endParaRPr lang="en-US"/>
        </a:p>
      </dgm:t>
    </dgm:pt>
    <dgm:pt modelId="{00875FEC-9BA8-4CE8-8CFA-2B475348CCAD}">
      <dgm:prSet/>
      <dgm:spPr/>
      <dgm:t>
        <a:bodyPr/>
        <a:lstStyle/>
        <a:p>
          <a:pPr>
            <a:lnSpc>
              <a:spcPct val="100000"/>
            </a:lnSpc>
          </a:pPr>
          <a:r>
            <a:rPr lang="en-US" dirty="0"/>
            <a:t>Community!</a:t>
          </a:r>
        </a:p>
      </dgm:t>
    </dgm:pt>
    <dgm:pt modelId="{3C64CCA6-A33B-4BDF-BFE8-787BBBA0D592}" type="parTrans" cxnId="{E1109EEF-EC8E-41C6-BF74-64F919A98AAA}">
      <dgm:prSet/>
      <dgm:spPr/>
      <dgm:t>
        <a:bodyPr/>
        <a:lstStyle/>
        <a:p>
          <a:endParaRPr lang="en-US"/>
        </a:p>
      </dgm:t>
    </dgm:pt>
    <dgm:pt modelId="{BCAE65C7-0F9D-4946-8C10-44E8F275A2FD}" type="sibTrans" cxnId="{E1109EEF-EC8E-41C6-BF74-64F919A98AAA}">
      <dgm:prSet/>
      <dgm:spPr/>
      <dgm:t>
        <a:bodyPr/>
        <a:lstStyle/>
        <a:p>
          <a:endParaRPr lang="en-US"/>
        </a:p>
      </dgm:t>
    </dgm:pt>
    <dgm:pt modelId="{4AC25239-036A-4876-B15B-C830FFC2BB5A}">
      <dgm:prSet/>
      <dgm:spPr/>
      <dgm:t>
        <a:bodyPr/>
        <a:lstStyle/>
        <a:p>
          <a:pPr>
            <a:lnSpc>
              <a:spcPct val="100000"/>
            </a:lnSpc>
          </a:pPr>
          <a:r>
            <a:rPr lang="en-US" dirty="0"/>
            <a:t>Job Growth</a:t>
          </a:r>
        </a:p>
      </dgm:t>
    </dgm:pt>
    <dgm:pt modelId="{17A031E9-9A52-42A3-90EC-4A17E3374776}" type="parTrans" cxnId="{5867E4F0-119E-432A-B125-DAD2BC40E14E}">
      <dgm:prSet/>
      <dgm:spPr/>
      <dgm:t>
        <a:bodyPr/>
        <a:lstStyle/>
        <a:p>
          <a:endParaRPr lang="en-US"/>
        </a:p>
      </dgm:t>
    </dgm:pt>
    <dgm:pt modelId="{BC8D9919-864E-4355-9AA6-991940D5E1C6}" type="sibTrans" cxnId="{5867E4F0-119E-432A-B125-DAD2BC40E14E}">
      <dgm:prSet/>
      <dgm:spPr/>
      <dgm:t>
        <a:bodyPr/>
        <a:lstStyle/>
        <a:p>
          <a:endParaRPr lang="en-US"/>
        </a:p>
      </dgm:t>
    </dgm:pt>
    <dgm:pt modelId="{2FD1BAE1-835E-488D-81D3-310E2583C7DD}" type="pres">
      <dgm:prSet presAssocID="{A86F60AF-9370-43BF-A29A-8481E9ACFAA9}" presName="root" presStyleCnt="0">
        <dgm:presLayoutVars>
          <dgm:dir/>
          <dgm:resizeHandles val="exact"/>
        </dgm:presLayoutVars>
      </dgm:prSet>
      <dgm:spPr/>
    </dgm:pt>
    <dgm:pt modelId="{C105575C-49C9-4D01-9AD1-B2A1819508C6}" type="pres">
      <dgm:prSet presAssocID="{20E0475E-62FC-4EF0-8658-853A6F1F0D3B}" presName="compNode" presStyleCnt="0"/>
      <dgm:spPr/>
    </dgm:pt>
    <dgm:pt modelId="{12A674C1-6973-46F1-9C04-79B1DCEB7C77}" type="pres">
      <dgm:prSet presAssocID="{20E0475E-62FC-4EF0-8658-853A6F1F0D3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712A93FC-315C-4EE2-BA75-C3B36D612E29}" type="pres">
      <dgm:prSet presAssocID="{20E0475E-62FC-4EF0-8658-853A6F1F0D3B}" presName="spaceRect" presStyleCnt="0"/>
      <dgm:spPr/>
    </dgm:pt>
    <dgm:pt modelId="{B1CC1592-19E6-4CC0-A4BA-5DAFBFB03A4F}" type="pres">
      <dgm:prSet presAssocID="{20E0475E-62FC-4EF0-8658-853A6F1F0D3B}" presName="textRect" presStyleLbl="revTx" presStyleIdx="0" presStyleCnt="4">
        <dgm:presLayoutVars>
          <dgm:chMax val="1"/>
          <dgm:chPref val="1"/>
        </dgm:presLayoutVars>
      </dgm:prSet>
      <dgm:spPr/>
    </dgm:pt>
    <dgm:pt modelId="{A8B99B80-7B04-4003-B11A-3364A19CC23B}" type="pres">
      <dgm:prSet presAssocID="{98923F6A-C52C-4B12-B33B-CEDA4C3533E2}" presName="sibTrans" presStyleCnt="0"/>
      <dgm:spPr/>
    </dgm:pt>
    <dgm:pt modelId="{B75A4294-A683-421E-9ECF-D05CCA6AEFC6}" type="pres">
      <dgm:prSet presAssocID="{1C33110C-28E8-4177-A2F7-9BB0EE51EC73}" presName="compNode" presStyleCnt="0"/>
      <dgm:spPr/>
    </dgm:pt>
    <dgm:pt modelId="{DFA101C1-B1F1-438C-A785-1A03BA992BE8}" type="pres">
      <dgm:prSet presAssocID="{1C33110C-28E8-4177-A2F7-9BB0EE51EC7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EDE7548F-9765-4238-8434-445F0E25EBEE}" type="pres">
      <dgm:prSet presAssocID="{1C33110C-28E8-4177-A2F7-9BB0EE51EC73}" presName="spaceRect" presStyleCnt="0"/>
      <dgm:spPr/>
    </dgm:pt>
    <dgm:pt modelId="{747A2A58-EE2E-4051-8388-BDC2D320B8E9}" type="pres">
      <dgm:prSet presAssocID="{1C33110C-28E8-4177-A2F7-9BB0EE51EC73}" presName="textRect" presStyleLbl="revTx" presStyleIdx="1" presStyleCnt="4">
        <dgm:presLayoutVars>
          <dgm:chMax val="1"/>
          <dgm:chPref val="1"/>
        </dgm:presLayoutVars>
      </dgm:prSet>
      <dgm:spPr/>
    </dgm:pt>
    <dgm:pt modelId="{84BAD4D7-BF7E-42E5-B305-E78203C7EB2B}" type="pres">
      <dgm:prSet presAssocID="{6E50A9A3-DBCB-40A0-8255-99ACC9C63688}" presName="sibTrans" presStyleCnt="0"/>
      <dgm:spPr/>
    </dgm:pt>
    <dgm:pt modelId="{3ED2A675-E54E-4EC2-B28A-CED3355224D5}" type="pres">
      <dgm:prSet presAssocID="{00875FEC-9BA8-4CE8-8CFA-2B475348CCAD}" presName="compNode" presStyleCnt="0"/>
      <dgm:spPr/>
    </dgm:pt>
    <dgm:pt modelId="{3446CA73-A08D-4AEF-A09E-3960C14E9E79}" type="pres">
      <dgm:prSet presAssocID="{00875FEC-9BA8-4CE8-8CFA-2B475348CCA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F746B250-8BE3-4156-8B55-76625632C424}" type="pres">
      <dgm:prSet presAssocID="{00875FEC-9BA8-4CE8-8CFA-2B475348CCAD}" presName="spaceRect" presStyleCnt="0"/>
      <dgm:spPr/>
    </dgm:pt>
    <dgm:pt modelId="{0834EEFC-2FC6-4121-AD2A-E4A7615A9894}" type="pres">
      <dgm:prSet presAssocID="{00875FEC-9BA8-4CE8-8CFA-2B475348CCAD}" presName="textRect" presStyleLbl="revTx" presStyleIdx="2" presStyleCnt="4">
        <dgm:presLayoutVars>
          <dgm:chMax val="1"/>
          <dgm:chPref val="1"/>
        </dgm:presLayoutVars>
      </dgm:prSet>
      <dgm:spPr/>
    </dgm:pt>
    <dgm:pt modelId="{53982AAD-5CCD-42BA-A9CB-610E06F98148}" type="pres">
      <dgm:prSet presAssocID="{BCAE65C7-0F9D-4946-8C10-44E8F275A2FD}" presName="sibTrans" presStyleCnt="0"/>
      <dgm:spPr/>
    </dgm:pt>
    <dgm:pt modelId="{AFB0BA62-7074-439E-B0A0-3717D8573960}" type="pres">
      <dgm:prSet presAssocID="{4AC25239-036A-4876-B15B-C830FFC2BB5A}" presName="compNode" presStyleCnt="0"/>
      <dgm:spPr/>
    </dgm:pt>
    <dgm:pt modelId="{86FF9BFB-978F-423F-A0D9-FF8615E441FB}" type="pres">
      <dgm:prSet presAssocID="{4AC25239-036A-4876-B15B-C830FFC2BB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pward trend"/>
        </a:ext>
      </dgm:extLst>
    </dgm:pt>
    <dgm:pt modelId="{00374E83-9090-4717-A105-38FCC1FBAF64}" type="pres">
      <dgm:prSet presAssocID="{4AC25239-036A-4876-B15B-C830FFC2BB5A}" presName="spaceRect" presStyleCnt="0"/>
      <dgm:spPr/>
    </dgm:pt>
    <dgm:pt modelId="{B010CBD5-0648-4E50-8C25-8E60C4E458A3}" type="pres">
      <dgm:prSet presAssocID="{4AC25239-036A-4876-B15B-C830FFC2BB5A}" presName="textRect" presStyleLbl="revTx" presStyleIdx="3" presStyleCnt="4">
        <dgm:presLayoutVars>
          <dgm:chMax val="1"/>
          <dgm:chPref val="1"/>
        </dgm:presLayoutVars>
      </dgm:prSet>
      <dgm:spPr/>
    </dgm:pt>
  </dgm:ptLst>
  <dgm:cxnLst>
    <dgm:cxn modelId="{2F772966-6FE6-4A0E-A550-C1F4CAE4C1B8}" srcId="{A86F60AF-9370-43BF-A29A-8481E9ACFAA9}" destId="{20E0475E-62FC-4EF0-8658-853A6F1F0D3B}" srcOrd="0" destOrd="0" parTransId="{F122ED12-D78A-41F6-8E90-0F94194BA4BE}" sibTransId="{98923F6A-C52C-4B12-B33B-CEDA4C3533E2}"/>
    <dgm:cxn modelId="{18C9D0A7-58E5-47D8-8F79-83FB8C5B2BB2}" type="presOf" srcId="{1C33110C-28E8-4177-A2F7-9BB0EE51EC73}" destId="{747A2A58-EE2E-4051-8388-BDC2D320B8E9}" srcOrd="0" destOrd="0" presId="urn:microsoft.com/office/officeart/2018/2/layout/IconLabelList"/>
    <dgm:cxn modelId="{80856BAB-BB33-4448-AB20-9E15629AC9EE}" type="presOf" srcId="{00875FEC-9BA8-4CE8-8CFA-2B475348CCAD}" destId="{0834EEFC-2FC6-4121-AD2A-E4A7615A9894}" srcOrd="0" destOrd="0" presId="urn:microsoft.com/office/officeart/2018/2/layout/IconLabelList"/>
    <dgm:cxn modelId="{B9AF6CB0-AEEF-4726-B77C-AEA1471722B4}" type="presOf" srcId="{A86F60AF-9370-43BF-A29A-8481E9ACFAA9}" destId="{2FD1BAE1-835E-488D-81D3-310E2583C7DD}" srcOrd="0" destOrd="0" presId="urn:microsoft.com/office/officeart/2018/2/layout/IconLabelList"/>
    <dgm:cxn modelId="{858415B4-AE9C-4D97-8B72-D4EB922E2EA4}" type="presOf" srcId="{20E0475E-62FC-4EF0-8658-853A6F1F0D3B}" destId="{B1CC1592-19E6-4CC0-A4BA-5DAFBFB03A4F}" srcOrd="0" destOrd="0" presId="urn:microsoft.com/office/officeart/2018/2/layout/IconLabelList"/>
    <dgm:cxn modelId="{900346DA-40E3-4342-8952-40C217DF8B64}" type="presOf" srcId="{4AC25239-036A-4876-B15B-C830FFC2BB5A}" destId="{B010CBD5-0648-4E50-8C25-8E60C4E458A3}" srcOrd="0" destOrd="0" presId="urn:microsoft.com/office/officeart/2018/2/layout/IconLabelList"/>
    <dgm:cxn modelId="{F2F9DCDE-8CDF-4E10-B6C1-CF42AF34E551}" srcId="{A86F60AF-9370-43BF-A29A-8481E9ACFAA9}" destId="{1C33110C-28E8-4177-A2F7-9BB0EE51EC73}" srcOrd="1" destOrd="0" parTransId="{BB291AFA-E271-46A5-A90A-B4B4720019B7}" sibTransId="{6E50A9A3-DBCB-40A0-8255-99ACC9C63688}"/>
    <dgm:cxn modelId="{E1109EEF-EC8E-41C6-BF74-64F919A98AAA}" srcId="{A86F60AF-9370-43BF-A29A-8481E9ACFAA9}" destId="{00875FEC-9BA8-4CE8-8CFA-2B475348CCAD}" srcOrd="2" destOrd="0" parTransId="{3C64CCA6-A33B-4BDF-BFE8-787BBBA0D592}" sibTransId="{BCAE65C7-0F9D-4946-8C10-44E8F275A2FD}"/>
    <dgm:cxn modelId="{5867E4F0-119E-432A-B125-DAD2BC40E14E}" srcId="{A86F60AF-9370-43BF-A29A-8481E9ACFAA9}" destId="{4AC25239-036A-4876-B15B-C830FFC2BB5A}" srcOrd="3" destOrd="0" parTransId="{17A031E9-9A52-42A3-90EC-4A17E3374776}" sibTransId="{BC8D9919-864E-4355-9AA6-991940D5E1C6}"/>
    <dgm:cxn modelId="{E8F6198A-D4F4-4807-9313-4E3F9D7757BD}" type="presParOf" srcId="{2FD1BAE1-835E-488D-81D3-310E2583C7DD}" destId="{C105575C-49C9-4D01-9AD1-B2A1819508C6}" srcOrd="0" destOrd="0" presId="urn:microsoft.com/office/officeart/2018/2/layout/IconLabelList"/>
    <dgm:cxn modelId="{FBB7F357-6A6E-4570-BC66-330474D1A376}" type="presParOf" srcId="{C105575C-49C9-4D01-9AD1-B2A1819508C6}" destId="{12A674C1-6973-46F1-9C04-79B1DCEB7C77}" srcOrd="0" destOrd="0" presId="urn:microsoft.com/office/officeart/2018/2/layout/IconLabelList"/>
    <dgm:cxn modelId="{6A168457-4943-45E8-9252-B63C0176ED2C}" type="presParOf" srcId="{C105575C-49C9-4D01-9AD1-B2A1819508C6}" destId="{712A93FC-315C-4EE2-BA75-C3B36D612E29}" srcOrd="1" destOrd="0" presId="urn:microsoft.com/office/officeart/2018/2/layout/IconLabelList"/>
    <dgm:cxn modelId="{57348BF2-0A7F-4D07-B345-9F8913F37FA7}" type="presParOf" srcId="{C105575C-49C9-4D01-9AD1-B2A1819508C6}" destId="{B1CC1592-19E6-4CC0-A4BA-5DAFBFB03A4F}" srcOrd="2" destOrd="0" presId="urn:microsoft.com/office/officeart/2018/2/layout/IconLabelList"/>
    <dgm:cxn modelId="{3CA92219-B148-4D56-8850-33D83A061BB9}" type="presParOf" srcId="{2FD1BAE1-835E-488D-81D3-310E2583C7DD}" destId="{A8B99B80-7B04-4003-B11A-3364A19CC23B}" srcOrd="1" destOrd="0" presId="urn:microsoft.com/office/officeart/2018/2/layout/IconLabelList"/>
    <dgm:cxn modelId="{DAA96A85-86DB-4945-A735-15D84C27C67B}" type="presParOf" srcId="{2FD1BAE1-835E-488D-81D3-310E2583C7DD}" destId="{B75A4294-A683-421E-9ECF-D05CCA6AEFC6}" srcOrd="2" destOrd="0" presId="urn:microsoft.com/office/officeart/2018/2/layout/IconLabelList"/>
    <dgm:cxn modelId="{BB6EC7CD-8BD6-4562-97F3-2B41A8AA0800}" type="presParOf" srcId="{B75A4294-A683-421E-9ECF-D05CCA6AEFC6}" destId="{DFA101C1-B1F1-438C-A785-1A03BA992BE8}" srcOrd="0" destOrd="0" presId="urn:microsoft.com/office/officeart/2018/2/layout/IconLabelList"/>
    <dgm:cxn modelId="{A7631038-6339-4559-A78E-70FB666DA927}" type="presParOf" srcId="{B75A4294-A683-421E-9ECF-D05CCA6AEFC6}" destId="{EDE7548F-9765-4238-8434-445F0E25EBEE}" srcOrd="1" destOrd="0" presId="urn:microsoft.com/office/officeart/2018/2/layout/IconLabelList"/>
    <dgm:cxn modelId="{2E69452E-D355-40E5-8759-0162AFD871D4}" type="presParOf" srcId="{B75A4294-A683-421E-9ECF-D05CCA6AEFC6}" destId="{747A2A58-EE2E-4051-8388-BDC2D320B8E9}" srcOrd="2" destOrd="0" presId="urn:microsoft.com/office/officeart/2018/2/layout/IconLabelList"/>
    <dgm:cxn modelId="{39B7497C-2F90-47E0-BF9F-84F72EB904AA}" type="presParOf" srcId="{2FD1BAE1-835E-488D-81D3-310E2583C7DD}" destId="{84BAD4D7-BF7E-42E5-B305-E78203C7EB2B}" srcOrd="3" destOrd="0" presId="urn:microsoft.com/office/officeart/2018/2/layout/IconLabelList"/>
    <dgm:cxn modelId="{0B617393-7EDB-4327-8250-B41F42D35B52}" type="presParOf" srcId="{2FD1BAE1-835E-488D-81D3-310E2583C7DD}" destId="{3ED2A675-E54E-4EC2-B28A-CED3355224D5}" srcOrd="4" destOrd="0" presId="urn:microsoft.com/office/officeart/2018/2/layout/IconLabelList"/>
    <dgm:cxn modelId="{2CC7A601-3E1E-4252-ABE9-8CA4066B5CEE}" type="presParOf" srcId="{3ED2A675-E54E-4EC2-B28A-CED3355224D5}" destId="{3446CA73-A08D-4AEF-A09E-3960C14E9E79}" srcOrd="0" destOrd="0" presId="urn:microsoft.com/office/officeart/2018/2/layout/IconLabelList"/>
    <dgm:cxn modelId="{A1B573BE-04DC-4FFD-9C8B-FDDF9AAF5EE0}" type="presParOf" srcId="{3ED2A675-E54E-4EC2-B28A-CED3355224D5}" destId="{F746B250-8BE3-4156-8B55-76625632C424}" srcOrd="1" destOrd="0" presId="urn:microsoft.com/office/officeart/2018/2/layout/IconLabelList"/>
    <dgm:cxn modelId="{F9C564E8-AB91-44DD-9624-18C959CD2D3D}" type="presParOf" srcId="{3ED2A675-E54E-4EC2-B28A-CED3355224D5}" destId="{0834EEFC-2FC6-4121-AD2A-E4A7615A9894}" srcOrd="2" destOrd="0" presId="urn:microsoft.com/office/officeart/2018/2/layout/IconLabelList"/>
    <dgm:cxn modelId="{B005FDEB-EDDB-4252-9B0B-1C7CECBC2836}" type="presParOf" srcId="{2FD1BAE1-835E-488D-81D3-310E2583C7DD}" destId="{53982AAD-5CCD-42BA-A9CB-610E06F98148}" srcOrd="5" destOrd="0" presId="urn:microsoft.com/office/officeart/2018/2/layout/IconLabelList"/>
    <dgm:cxn modelId="{D8878684-4D77-4C59-AD8C-1C987E594647}" type="presParOf" srcId="{2FD1BAE1-835E-488D-81D3-310E2583C7DD}" destId="{AFB0BA62-7074-439E-B0A0-3717D8573960}" srcOrd="6" destOrd="0" presId="urn:microsoft.com/office/officeart/2018/2/layout/IconLabelList"/>
    <dgm:cxn modelId="{66CCC224-A54E-4030-9A0C-06D034173E3E}" type="presParOf" srcId="{AFB0BA62-7074-439E-B0A0-3717D8573960}" destId="{86FF9BFB-978F-423F-A0D9-FF8615E441FB}" srcOrd="0" destOrd="0" presId="urn:microsoft.com/office/officeart/2018/2/layout/IconLabelList"/>
    <dgm:cxn modelId="{1F873346-8F1A-45FD-B27C-9C7B36D9864C}" type="presParOf" srcId="{AFB0BA62-7074-439E-B0A0-3717D8573960}" destId="{00374E83-9090-4717-A105-38FCC1FBAF64}" srcOrd="1" destOrd="0" presId="urn:microsoft.com/office/officeart/2018/2/layout/IconLabelList"/>
    <dgm:cxn modelId="{1DD22902-67E9-42C8-AB4B-F5ED34392C4F}" type="presParOf" srcId="{AFB0BA62-7074-439E-B0A0-3717D8573960}" destId="{B010CBD5-0648-4E50-8C25-8E60C4E458A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FAD8B5-711E-4304-96ED-37F36A40646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2D708FE-5756-4230-9AB3-6D0464F269C3}">
      <dgm:prSet/>
      <dgm:spPr/>
      <dgm:t>
        <a:bodyPr/>
        <a:lstStyle/>
        <a:p>
          <a:r>
            <a:rPr lang="en-US" dirty="0"/>
            <a:t>During an instructional block, give students a domain-oriented computer science demonstration</a:t>
          </a:r>
        </a:p>
      </dgm:t>
    </dgm:pt>
    <dgm:pt modelId="{E5200EEF-751E-4254-B53F-0A328B5834D2}" type="parTrans" cxnId="{11A27A2F-E131-4355-8121-60A50C385511}">
      <dgm:prSet/>
      <dgm:spPr/>
      <dgm:t>
        <a:bodyPr/>
        <a:lstStyle/>
        <a:p>
          <a:endParaRPr lang="en-US"/>
        </a:p>
      </dgm:t>
    </dgm:pt>
    <dgm:pt modelId="{59531C0F-EBE2-4017-A1ED-F240CC74C646}" type="sibTrans" cxnId="{11A27A2F-E131-4355-8121-60A50C385511}">
      <dgm:prSet/>
      <dgm:spPr/>
      <dgm:t>
        <a:bodyPr/>
        <a:lstStyle/>
        <a:p>
          <a:endParaRPr lang="en-US"/>
        </a:p>
      </dgm:t>
    </dgm:pt>
    <dgm:pt modelId="{3CF0CF3B-8A9D-42F6-9EDF-4FA7EFF22D2E}">
      <dgm:prSet/>
      <dgm:spPr/>
      <dgm:t>
        <a:bodyPr/>
        <a:lstStyle/>
        <a:p>
          <a:r>
            <a:rPr lang="en-US" dirty="0"/>
            <a:t>Gauge reception and feedback with survey</a:t>
          </a:r>
        </a:p>
      </dgm:t>
    </dgm:pt>
    <dgm:pt modelId="{481E4A98-8566-4271-B9DA-59E0B302A844}" type="parTrans" cxnId="{D6A0CBA9-C5FB-4D72-B1F1-0F98FB53483E}">
      <dgm:prSet/>
      <dgm:spPr/>
      <dgm:t>
        <a:bodyPr/>
        <a:lstStyle/>
        <a:p>
          <a:endParaRPr lang="en-US"/>
        </a:p>
      </dgm:t>
    </dgm:pt>
    <dgm:pt modelId="{8728A2BD-362D-4874-9CEE-EB26499AE533}" type="sibTrans" cxnId="{D6A0CBA9-C5FB-4D72-B1F1-0F98FB53483E}">
      <dgm:prSet/>
      <dgm:spPr/>
      <dgm:t>
        <a:bodyPr/>
        <a:lstStyle/>
        <a:p>
          <a:endParaRPr lang="en-US"/>
        </a:p>
      </dgm:t>
    </dgm:pt>
    <dgm:pt modelId="{5C39BEA2-D44A-400D-A45A-C0DEA62CEF67}" type="pres">
      <dgm:prSet presAssocID="{4DFAD8B5-711E-4304-96ED-37F36A40646D}" presName="root" presStyleCnt="0">
        <dgm:presLayoutVars>
          <dgm:dir/>
          <dgm:resizeHandles val="exact"/>
        </dgm:presLayoutVars>
      </dgm:prSet>
      <dgm:spPr/>
    </dgm:pt>
    <dgm:pt modelId="{EDD1FC04-34D1-42B8-B3B8-E64772F9A4E4}" type="pres">
      <dgm:prSet presAssocID="{32D708FE-5756-4230-9AB3-6D0464F269C3}" presName="compNode" presStyleCnt="0"/>
      <dgm:spPr/>
    </dgm:pt>
    <dgm:pt modelId="{524C2874-FA19-44E2-A1C7-0A7B641E9F8B}" type="pres">
      <dgm:prSet presAssocID="{32D708FE-5756-4230-9AB3-6D0464F269C3}" presName="bgRect" presStyleLbl="bgShp" presStyleIdx="0" presStyleCnt="2"/>
      <dgm:spPr/>
    </dgm:pt>
    <dgm:pt modelId="{4A23A643-506F-430D-A97B-2F0A7743BBF7}" type="pres">
      <dgm:prSet presAssocID="{32D708FE-5756-4230-9AB3-6D0464F269C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C88B21F8-68A9-4D08-992B-BF619D580E3F}" type="pres">
      <dgm:prSet presAssocID="{32D708FE-5756-4230-9AB3-6D0464F269C3}" presName="spaceRect" presStyleCnt="0"/>
      <dgm:spPr/>
    </dgm:pt>
    <dgm:pt modelId="{A9D4F28B-3298-462B-89E0-0711BFBA79AC}" type="pres">
      <dgm:prSet presAssocID="{32D708FE-5756-4230-9AB3-6D0464F269C3}" presName="parTx" presStyleLbl="revTx" presStyleIdx="0" presStyleCnt="2">
        <dgm:presLayoutVars>
          <dgm:chMax val="0"/>
          <dgm:chPref val="0"/>
        </dgm:presLayoutVars>
      </dgm:prSet>
      <dgm:spPr/>
    </dgm:pt>
    <dgm:pt modelId="{0449D075-1513-4DA4-BADC-7CC1A6596796}" type="pres">
      <dgm:prSet presAssocID="{59531C0F-EBE2-4017-A1ED-F240CC74C646}" presName="sibTrans" presStyleCnt="0"/>
      <dgm:spPr/>
    </dgm:pt>
    <dgm:pt modelId="{F3E2D8A1-B69A-41F4-AD23-5C7878049B3D}" type="pres">
      <dgm:prSet presAssocID="{3CF0CF3B-8A9D-42F6-9EDF-4FA7EFF22D2E}" presName="compNode" presStyleCnt="0"/>
      <dgm:spPr/>
    </dgm:pt>
    <dgm:pt modelId="{3D419F04-F3BF-4D82-B0CA-BFDEE84FE58C}" type="pres">
      <dgm:prSet presAssocID="{3CF0CF3B-8A9D-42F6-9EDF-4FA7EFF22D2E}" presName="bgRect" presStyleLbl="bgShp" presStyleIdx="1" presStyleCnt="2"/>
      <dgm:spPr/>
    </dgm:pt>
    <dgm:pt modelId="{9D89E9FD-9887-4354-8B4B-E3033F1239C9}" type="pres">
      <dgm:prSet presAssocID="{3CF0CF3B-8A9D-42F6-9EDF-4FA7EFF22D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77D82DCC-94E1-4534-87B9-D96F98A61B93}" type="pres">
      <dgm:prSet presAssocID="{3CF0CF3B-8A9D-42F6-9EDF-4FA7EFF22D2E}" presName="spaceRect" presStyleCnt="0"/>
      <dgm:spPr/>
    </dgm:pt>
    <dgm:pt modelId="{686513D5-2129-4CDE-80D4-CD941B6B2C18}" type="pres">
      <dgm:prSet presAssocID="{3CF0CF3B-8A9D-42F6-9EDF-4FA7EFF22D2E}" presName="parTx" presStyleLbl="revTx" presStyleIdx="1" presStyleCnt="2">
        <dgm:presLayoutVars>
          <dgm:chMax val="0"/>
          <dgm:chPref val="0"/>
        </dgm:presLayoutVars>
      </dgm:prSet>
      <dgm:spPr/>
    </dgm:pt>
  </dgm:ptLst>
  <dgm:cxnLst>
    <dgm:cxn modelId="{E8179913-2D22-4716-8CF9-B336C6FBBB42}" type="presOf" srcId="{32D708FE-5756-4230-9AB3-6D0464F269C3}" destId="{A9D4F28B-3298-462B-89E0-0711BFBA79AC}" srcOrd="0" destOrd="0" presId="urn:microsoft.com/office/officeart/2018/2/layout/IconVerticalSolidList"/>
    <dgm:cxn modelId="{11A27A2F-E131-4355-8121-60A50C385511}" srcId="{4DFAD8B5-711E-4304-96ED-37F36A40646D}" destId="{32D708FE-5756-4230-9AB3-6D0464F269C3}" srcOrd="0" destOrd="0" parTransId="{E5200EEF-751E-4254-B53F-0A328B5834D2}" sibTransId="{59531C0F-EBE2-4017-A1ED-F240CC74C646}"/>
    <dgm:cxn modelId="{E26C173C-5550-44BA-8E09-96DE79F38276}" type="presOf" srcId="{3CF0CF3B-8A9D-42F6-9EDF-4FA7EFF22D2E}" destId="{686513D5-2129-4CDE-80D4-CD941B6B2C18}" srcOrd="0" destOrd="0" presId="urn:microsoft.com/office/officeart/2018/2/layout/IconVerticalSolidList"/>
    <dgm:cxn modelId="{BAD34854-3A04-4CEA-9CE3-AC90ECCB4F9D}" type="presOf" srcId="{4DFAD8B5-711E-4304-96ED-37F36A40646D}" destId="{5C39BEA2-D44A-400D-A45A-C0DEA62CEF67}" srcOrd="0" destOrd="0" presId="urn:microsoft.com/office/officeart/2018/2/layout/IconVerticalSolidList"/>
    <dgm:cxn modelId="{D6A0CBA9-C5FB-4D72-B1F1-0F98FB53483E}" srcId="{4DFAD8B5-711E-4304-96ED-37F36A40646D}" destId="{3CF0CF3B-8A9D-42F6-9EDF-4FA7EFF22D2E}" srcOrd="1" destOrd="0" parTransId="{481E4A98-8566-4271-B9DA-59E0B302A844}" sibTransId="{8728A2BD-362D-4874-9CEE-EB26499AE533}"/>
    <dgm:cxn modelId="{13577CA0-67EA-4E0F-96AF-C7427332C87E}" type="presParOf" srcId="{5C39BEA2-D44A-400D-A45A-C0DEA62CEF67}" destId="{EDD1FC04-34D1-42B8-B3B8-E64772F9A4E4}" srcOrd="0" destOrd="0" presId="urn:microsoft.com/office/officeart/2018/2/layout/IconVerticalSolidList"/>
    <dgm:cxn modelId="{88430C2E-61B6-4AF3-80C5-479BBF173D7F}" type="presParOf" srcId="{EDD1FC04-34D1-42B8-B3B8-E64772F9A4E4}" destId="{524C2874-FA19-44E2-A1C7-0A7B641E9F8B}" srcOrd="0" destOrd="0" presId="urn:microsoft.com/office/officeart/2018/2/layout/IconVerticalSolidList"/>
    <dgm:cxn modelId="{B2F21BC5-A746-44FF-A573-62211C32F503}" type="presParOf" srcId="{EDD1FC04-34D1-42B8-B3B8-E64772F9A4E4}" destId="{4A23A643-506F-430D-A97B-2F0A7743BBF7}" srcOrd="1" destOrd="0" presId="urn:microsoft.com/office/officeart/2018/2/layout/IconVerticalSolidList"/>
    <dgm:cxn modelId="{CB532280-51AB-44BF-B181-BFFF2BC58C79}" type="presParOf" srcId="{EDD1FC04-34D1-42B8-B3B8-E64772F9A4E4}" destId="{C88B21F8-68A9-4D08-992B-BF619D580E3F}" srcOrd="2" destOrd="0" presId="urn:microsoft.com/office/officeart/2018/2/layout/IconVerticalSolidList"/>
    <dgm:cxn modelId="{8AF3E544-F846-4984-A6F0-C773B82B4B0D}" type="presParOf" srcId="{EDD1FC04-34D1-42B8-B3B8-E64772F9A4E4}" destId="{A9D4F28B-3298-462B-89E0-0711BFBA79AC}" srcOrd="3" destOrd="0" presId="urn:microsoft.com/office/officeart/2018/2/layout/IconVerticalSolidList"/>
    <dgm:cxn modelId="{4004B274-E1E5-4551-9CB7-F3AA52C5BC30}" type="presParOf" srcId="{5C39BEA2-D44A-400D-A45A-C0DEA62CEF67}" destId="{0449D075-1513-4DA4-BADC-7CC1A6596796}" srcOrd="1" destOrd="0" presId="urn:microsoft.com/office/officeart/2018/2/layout/IconVerticalSolidList"/>
    <dgm:cxn modelId="{CB76E36B-F75C-4762-A2AC-6458DCDDE661}" type="presParOf" srcId="{5C39BEA2-D44A-400D-A45A-C0DEA62CEF67}" destId="{F3E2D8A1-B69A-41F4-AD23-5C7878049B3D}" srcOrd="2" destOrd="0" presId="urn:microsoft.com/office/officeart/2018/2/layout/IconVerticalSolidList"/>
    <dgm:cxn modelId="{5B3DF99C-FA00-4BCD-9BD3-BCEA885F67AB}" type="presParOf" srcId="{F3E2D8A1-B69A-41F4-AD23-5C7878049B3D}" destId="{3D419F04-F3BF-4D82-B0CA-BFDEE84FE58C}" srcOrd="0" destOrd="0" presId="urn:microsoft.com/office/officeart/2018/2/layout/IconVerticalSolidList"/>
    <dgm:cxn modelId="{8A39287F-EB1E-4482-A9B2-E7BC43FA4709}" type="presParOf" srcId="{F3E2D8A1-B69A-41F4-AD23-5C7878049B3D}" destId="{9D89E9FD-9887-4354-8B4B-E3033F1239C9}" srcOrd="1" destOrd="0" presId="urn:microsoft.com/office/officeart/2018/2/layout/IconVerticalSolidList"/>
    <dgm:cxn modelId="{5564E05B-C165-41F6-B25F-DC903B4F6AB8}" type="presParOf" srcId="{F3E2D8A1-B69A-41F4-AD23-5C7878049B3D}" destId="{77D82DCC-94E1-4534-87B9-D96F98A61B93}" srcOrd="2" destOrd="0" presId="urn:microsoft.com/office/officeart/2018/2/layout/IconVerticalSolidList"/>
    <dgm:cxn modelId="{0BEFD4E3-81F2-4D9D-98AF-4FB6E4BD0207}" type="presParOf" srcId="{F3E2D8A1-B69A-41F4-AD23-5C7878049B3D}" destId="{686513D5-2129-4CDE-80D4-CD941B6B2C1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9511A87-5A9A-417E-BB0A-FA246914C19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00CEED0-4DDA-4AF2-8D38-B390063441D5}">
      <dgm:prSet/>
      <dgm:spPr/>
      <dgm:t>
        <a:bodyPr/>
        <a:lstStyle/>
        <a:p>
          <a:r>
            <a:rPr lang="en-US" dirty="0"/>
            <a:t>Do you have prior programming experience?</a:t>
          </a:r>
        </a:p>
      </dgm:t>
    </dgm:pt>
    <dgm:pt modelId="{28485ADA-BC0E-4C3D-8052-EFA2B78F1A61}" type="parTrans" cxnId="{0D602D92-162C-489B-BADE-9B7BB9CAAB7D}">
      <dgm:prSet/>
      <dgm:spPr/>
      <dgm:t>
        <a:bodyPr/>
        <a:lstStyle/>
        <a:p>
          <a:endParaRPr lang="en-US"/>
        </a:p>
      </dgm:t>
    </dgm:pt>
    <dgm:pt modelId="{FF11E21F-B785-4820-9FF2-2F2850C35CEB}" type="sibTrans" cxnId="{0D602D92-162C-489B-BADE-9B7BB9CAAB7D}">
      <dgm:prSet/>
      <dgm:spPr/>
      <dgm:t>
        <a:bodyPr/>
        <a:lstStyle/>
        <a:p>
          <a:endParaRPr lang="en-US"/>
        </a:p>
      </dgm:t>
    </dgm:pt>
    <dgm:pt modelId="{322119B9-4503-4624-A218-FBF36B058B5F}">
      <dgm:prSet/>
      <dgm:spPr/>
      <dgm:t>
        <a:bodyPr/>
        <a:lstStyle/>
        <a:p>
          <a:r>
            <a:rPr lang="en-US" dirty="0"/>
            <a:t>Have you learned Python before?</a:t>
          </a:r>
        </a:p>
      </dgm:t>
    </dgm:pt>
    <dgm:pt modelId="{7D451EF9-9447-4C54-8CF3-D6846CB3A921}" type="parTrans" cxnId="{EE265662-7B26-4FFA-821C-3B2A68822989}">
      <dgm:prSet/>
      <dgm:spPr/>
      <dgm:t>
        <a:bodyPr/>
        <a:lstStyle/>
        <a:p>
          <a:endParaRPr lang="en-US"/>
        </a:p>
      </dgm:t>
    </dgm:pt>
    <dgm:pt modelId="{2A14478F-4C4E-4F93-B520-55D20EAA4619}" type="sibTrans" cxnId="{EE265662-7B26-4FFA-821C-3B2A68822989}">
      <dgm:prSet/>
      <dgm:spPr/>
      <dgm:t>
        <a:bodyPr/>
        <a:lstStyle/>
        <a:p>
          <a:endParaRPr lang="en-US"/>
        </a:p>
      </dgm:t>
    </dgm:pt>
    <dgm:pt modelId="{5AA96C6B-3C18-40FB-B247-94278D3A4743}">
      <dgm:prSet/>
      <dgm:spPr/>
      <dgm:t>
        <a:bodyPr/>
        <a:lstStyle/>
        <a:p>
          <a:r>
            <a:rPr lang="en-US" dirty="0"/>
            <a:t>Were you able to follow along with the Python demonstration?</a:t>
          </a:r>
        </a:p>
      </dgm:t>
    </dgm:pt>
    <dgm:pt modelId="{F9AC981A-7215-4935-BF39-30F561DE7FD4}" type="parTrans" cxnId="{37A9E0FB-10A7-4003-B51E-2C719338C66A}">
      <dgm:prSet/>
      <dgm:spPr/>
      <dgm:t>
        <a:bodyPr/>
        <a:lstStyle/>
        <a:p>
          <a:endParaRPr lang="en-US"/>
        </a:p>
      </dgm:t>
    </dgm:pt>
    <dgm:pt modelId="{D999AC13-18AE-4672-AF21-5491DF33904A}" type="sibTrans" cxnId="{37A9E0FB-10A7-4003-B51E-2C719338C66A}">
      <dgm:prSet/>
      <dgm:spPr/>
      <dgm:t>
        <a:bodyPr/>
        <a:lstStyle/>
        <a:p>
          <a:endParaRPr lang="en-US"/>
        </a:p>
      </dgm:t>
    </dgm:pt>
    <dgm:pt modelId="{E633E644-0716-458E-84AB-915D952D4603}">
      <dgm:prSet/>
      <dgm:spPr/>
      <dgm:t>
        <a:bodyPr/>
        <a:lstStyle/>
        <a:p>
          <a:r>
            <a:rPr lang="en-US" dirty="0"/>
            <a:t>Do you believe the demonstration expanded your understanding of the material?</a:t>
          </a:r>
        </a:p>
      </dgm:t>
    </dgm:pt>
    <dgm:pt modelId="{800F9B1E-BA25-43C2-8A2F-471BBBC67F78}" type="parTrans" cxnId="{93572A17-B50F-4F39-9845-E95AC8E243DC}">
      <dgm:prSet/>
      <dgm:spPr/>
      <dgm:t>
        <a:bodyPr/>
        <a:lstStyle/>
        <a:p>
          <a:endParaRPr lang="en-US"/>
        </a:p>
      </dgm:t>
    </dgm:pt>
    <dgm:pt modelId="{20D1D878-FE0E-42D4-9C61-BC1506624EAD}" type="sibTrans" cxnId="{93572A17-B50F-4F39-9845-E95AC8E243DC}">
      <dgm:prSet/>
      <dgm:spPr/>
      <dgm:t>
        <a:bodyPr/>
        <a:lstStyle/>
        <a:p>
          <a:endParaRPr lang="en-US"/>
        </a:p>
      </dgm:t>
    </dgm:pt>
    <dgm:pt modelId="{2AC22411-18C3-4B4B-851A-59053A70C766}">
      <dgm:prSet/>
      <dgm:spPr/>
      <dgm:t>
        <a:bodyPr/>
        <a:lstStyle/>
        <a:p>
          <a:r>
            <a:rPr lang="en-US" dirty="0"/>
            <a:t>Expand upon your previous answer.</a:t>
          </a:r>
        </a:p>
      </dgm:t>
    </dgm:pt>
    <dgm:pt modelId="{86B2507B-73EA-44FE-AA84-45DA6E8DB5BF}" type="parTrans" cxnId="{EFF4781E-DF0A-40F5-9622-93FF31F2B6DD}">
      <dgm:prSet/>
      <dgm:spPr/>
      <dgm:t>
        <a:bodyPr/>
        <a:lstStyle/>
        <a:p>
          <a:endParaRPr lang="en-US"/>
        </a:p>
      </dgm:t>
    </dgm:pt>
    <dgm:pt modelId="{C08705A2-D396-433F-B949-4DB3A572C358}" type="sibTrans" cxnId="{EFF4781E-DF0A-40F5-9622-93FF31F2B6DD}">
      <dgm:prSet/>
      <dgm:spPr/>
      <dgm:t>
        <a:bodyPr/>
        <a:lstStyle/>
        <a:p>
          <a:endParaRPr lang="en-US"/>
        </a:p>
      </dgm:t>
    </dgm:pt>
    <dgm:pt modelId="{5F363132-4681-4D85-B386-4019826846CA}">
      <dgm:prSet/>
      <dgm:spPr/>
      <dgm:t>
        <a:bodyPr/>
        <a:lstStyle/>
        <a:p>
          <a:r>
            <a:rPr lang="en-US" dirty="0"/>
            <a:t>Would you benefit from greater integration of Python into this course?</a:t>
          </a:r>
        </a:p>
      </dgm:t>
    </dgm:pt>
    <dgm:pt modelId="{76E565F4-6304-4F34-B057-212FE2E3ABDA}" type="parTrans" cxnId="{153F0D37-CF88-46C2-A5AD-728713F08945}">
      <dgm:prSet/>
      <dgm:spPr/>
      <dgm:t>
        <a:bodyPr/>
        <a:lstStyle/>
        <a:p>
          <a:endParaRPr lang="en-US"/>
        </a:p>
      </dgm:t>
    </dgm:pt>
    <dgm:pt modelId="{027CCD0C-AA80-462E-889C-88B64778212D}" type="sibTrans" cxnId="{153F0D37-CF88-46C2-A5AD-728713F08945}">
      <dgm:prSet/>
      <dgm:spPr/>
      <dgm:t>
        <a:bodyPr/>
        <a:lstStyle/>
        <a:p>
          <a:endParaRPr lang="en-US"/>
        </a:p>
      </dgm:t>
    </dgm:pt>
    <dgm:pt modelId="{7CB42F44-1364-44D3-A063-C371DE1B2CFC}">
      <dgm:prSet/>
      <dgm:spPr/>
      <dgm:t>
        <a:bodyPr/>
        <a:lstStyle/>
        <a:p>
          <a:r>
            <a:rPr lang="en-US" dirty="0"/>
            <a:t>Expand upon your previous answer.</a:t>
          </a:r>
        </a:p>
      </dgm:t>
    </dgm:pt>
    <dgm:pt modelId="{0111D73E-E753-43DB-8017-587D2C126758}" type="parTrans" cxnId="{BE755282-D152-47B3-879C-1375E96B30A3}">
      <dgm:prSet/>
      <dgm:spPr/>
      <dgm:t>
        <a:bodyPr/>
        <a:lstStyle/>
        <a:p>
          <a:endParaRPr lang="en-US"/>
        </a:p>
      </dgm:t>
    </dgm:pt>
    <dgm:pt modelId="{5739CF41-6DA1-4A1C-8B01-2FB953359D08}" type="sibTrans" cxnId="{BE755282-D152-47B3-879C-1375E96B30A3}">
      <dgm:prSet/>
      <dgm:spPr/>
      <dgm:t>
        <a:bodyPr/>
        <a:lstStyle/>
        <a:p>
          <a:endParaRPr lang="en-US"/>
        </a:p>
      </dgm:t>
    </dgm:pt>
    <dgm:pt modelId="{FE7319E6-8E21-477A-BBE0-F96F59C98251}" type="pres">
      <dgm:prSet presAssocID="{29511A87-5A9A-417E-BB0A-FA246914C193}" presName="root" presStyleCnt="0">
        <dgm:presLayoutVars>
          <dgm:dir/>
          <dgm:resizeHandles val="exact"/>
        </dgm:presLayoutVars>
      </dgm:prSet>
      <dgm:spPr/>
    </dgm:pt>
    <dgm:pt modelId="{2A086AC9-443E-4DE3-A6A8-CE0ADDD976DD}" type="pres">
      <dgm:prSet presAssocID="{700CEED0-4DDA-4AF2-8D38-B390063441D5}" presName="compNode" presStyleCnt="0"/>
      <dgm:spPr/>
    </dgm:pt>
    <dgm:pt modelId="{188F5B90-31E8-46B8-8DC3-B1F575930340}" type="pres">
      <dgm:prSet presAssocID="{700CEED0-4DDA-4AF2-8D38-B390063441D5}" presName="bgRect" presStyleLbl="bgShp" presStyleIdx="0" presStyleCnt="5"/>
      <dgm:spPr/>
    </dgm:pt>
    <dgm:pt modelId="{3BB8E31E-077C-4D53-8082-B7341DA0005F}" type="pres">
      <dgm:prSet presAssocID="{700CEED0-4DDA-4AF2-8D38-B390063441D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ABDC73CA-1E2A-4591-801C-BD53B84D00D5}" type="pres">
      <dgm:prSet presAssocID="{700CEED0-4DDA-4AF2-8D38-B390063441D5}" presName="spaceRect" presStyleCnt="0"/>
      <dgm:spPr/>
    </dgm:pt>
    <dgm:pt modelId="{72C3EF7C-3CEB-4A72-A414-01CBB31FA07E}" type="pres">
      <dgm:prSet presAssocID="{700CEED0-4DDA-4AF2-8D38-B390063441D5}" presName="parTx" presStyleLbl="revTx" presStyleIdx="0" presStyleCnt="7">
        <dgm:presLayoutVars>
          <dgm:chMax val="0"/>
          <dgm:chPref val="0"/>
        </dgm:presLayoutVars>
      </dgm:prSet>
      <dgm:spPr/>
    </dgm:pt>
    <dgm:pt modelId="{C4132D7C-00B8-4A39-9FED-B7E27D10AD48}" type="pres">
      <dgm:prSet presAssocID="{FF11E21F-B785-4820-9FF2-2F2850C35CEB}" presName="sibTrans" presStyleCnt="0"/>
      <dgm:spPr/>
    </dgm:pt>
    <dgm:pt modelId="{9B218FE0-3C43-488B-A518-6BE0E3D4AFE5}" type="pres">
      <dgm:prSet presAssocID="{322119B9-4503-4624-A218-FBF36B058B5F}" presName="compNode" presStyleCnt="0"/>
      <dgm:spPr/>
    </dgm:pt>
    <dgm:pt modelId="{2E4E8797-2003-4C52-A4EA-FB2D3F552FF8}" type="pres">
      <dgm:prSet presAssocID="{322119B9-4503-4624-A218-FBF36B058B5F}" presName="bgRect" presStyleLbl="bgShp" presStyleIdx="1" presStyleCnt="5"/>
      <dgm:spPr/>
    </dgm:pt>
    <dgm:pt modelId="{27C844CC-1DA1-46B3-A511-0F1AEBD187BF}" type="pres">
      <dgm:prSet presAssocID="{322119B9-4503-4624-A218-FBF36B058B5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D0C2EEB7-BB10-41C6-8696-290B401818E2}" type="pres">
      <dgm:prSet presAssocID="{322119B9-4503-4624-A218-FBF36B058B5F}" presName="spaceRect" presStyleCnt="0"/>
      <dgm:spPr/>
    </dgm:pt>
    <dgm:pt modelId="{73CC2BC0-C6D7-4C64-85F9-7BC7C02D0D66}" type="pres">
      <dgm:prSet presAssocID="{322119B9-4503-4624-A218-FBF36B058B5F}" presName="parTx" presStyleLbl="revTx" presStyleIdx="1" presStyleCnt="7">
        <dgm:presLayoutVars>
          <dgm:chMax val="0"/>
          <dgm:chPref val="0"/>
        </dgm:presLayoutVars>
      </dgm:prSet>
      <dgm:spPr/>
    </dgm:pt>
    <dgm:pt modelId="{CD2F2C47-75CB-44D3-ADFD-1982DE63A3B5}" type="pres">
      <dgm:prSet presAssocID="{2A14478F-4C4E-4F93-B520-55D20EAA4619}" presName="sibTrans" presStyleCnt="0"/>
      <dgm:spPr/>
    </dgm:pt>
    <dgm:pt modelId="{81C61E35-4853-47A9-96D3-0071AEF3691F}" type="pres">
      <dgm:prSet presAssocID="{5AA96C6B-3C18-40FB-B247-94278D3A4743}" presName="compNode" presStyleCnt="0"/>
      <dgm:spPr/>
    </dgm:pt>
    <dgm:pt modelId="{8015B191-5A4D-40B9-9E96-CB92DCFAF74E}" type="pres">
      <dgm:prSet presAssocID="{5AA96C6B-3C18-40FB-B247-94278D3A4743}" presName="bgRect" presStyleLbl="bgShp" presStyleIdx="2" presStyleCnt="5"/>
      <dgm:spPr/>
    </dgm:pt>
    <dgm:pt modelId="{3B27891B-D110-4A90-8C0E-E2EEFDD34439}" type="pres">
      <dgm:prSet presAssocID="{5AA96C6B-3C18-40FB-B247-94278D3A474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379F5D81-D75D-495E-85A9-D1706D83E467}" type="pres">
      <dgm:prSet presAssocID="{5AA96C6B-3C18-40FB-B247-94278D3A4743}" presName="spaceRect" presStyleCnt="0"/>
      <dgm:spPr/>
    </dgm:pt>
    <dgm:pt modelId="{B63AF58F-FEBE-4A25-AF54-6ABE64009670}" type="pres">
      <dgm:prSet presAssocID="{5AA96C6B-3C18-40FB-B247-94278D3A4743}" presName="parTx" presStyleLbl="revTx" presStyleIdx="2" presStyleCnt="7">
        <dgm:presLayoutVars>
          <dgm:chMax val="0"/>
          <dgm:chPref val="0"/>
        </dgm:presLayoutVars>
      </dgm:prSet>
      <dgm:spPr/>
    </dgm:pt>
    <dgm:pt modelId="{AD95A08A-706B-4F92-BA04-64A4ACDF8078}" type="pres">
      <dgm:prSet presAssocID="{D999AC13-18AE-4672-AF21-5491DF33904A}" presName="sibTrans" presStyleCnt="0"/>
      <dgm:spPr/>
    </dgm:pt>
    <dgm:pt modelId="{CC6B7251-A2E5-4748-B101-8B43E52C38D5}" type="pres">
      <dgm:prSet presAssocID="{E633E644-0716-458E-84AB-915D952D4603}" presName="compNode" presStyleCnt="0"/>
      <dgm:spPr/>
    </dgm:pt>
    <dgm:pt modelId="{9DCF6B60-7A06-494A-83ED-65BEDA5F2545}" type="pres">
      <dgm:prSet presAssocID="{E633E644-0716-458E-84AB-915D952D4603}" presName="bgRect" presStyleLbl="bgShp" presStyleIdx="3" presStyleCnt="5"/>
      <dgm:spPr/>
    </dgm:pt>
    <dgm:pt modelId="{E0680877-FBA0-4D82-A030-F30CE2A063EF}" type="pres">
      <dgm:prSet presAssocID="{E633E644-0716-458E-84AB-915D952D460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764378D2-C7E9-4664-A146-0792B2114ED0}" type="pres">
      <dgm:prSet presAssocID="{E633E644-0716-458E-84AB-915D952D4603}" presName="spaceRect" presStyleCnt="0"/>
      <dgm:spPr/>
    </dgm:pt>
    <dgm:pt modelId="{82377DCB-A3EE-4A1F-95A1-675461315A63}" type="pres">
      <dgm:prSet presAssocID="{E633E644-0716-458E-84AB-915D952D4603}" presName="parTx" presStyleLbl="revTx" presStyleIdx="3" presStyleCnt="7">
        <dgm:presLayoutVars>
          <dgm:chMax val="0"/>
          <dgm:chPref val="0"/>
        </dgm:presLayoutVars>
      </dgm:prSet>
      <dgm:spPr/>
    </dgm:pt>
    <dgm:pt modelId="{A23F2B70-0AB6-41D5-849F-AB4107C52FED}" type="pres">
      <dgm:prSet presAssocID="{E633E644-0716-458E-84AB-915D952D4603}" presName="desTx" presStyleLbl="revTx" presStyleIdx="4" presStyleCnt="7">
        <dgm:presLayoutVars/>
      </dgm:prSet>
      <dgm:spPr/>
    </dgm:pt>
    <dgm:pt modelId="{08DD1F06-0F96-449D-9A1F-84D73BC4888C}" type="pres">
      <dgm:prSet presAssocID="{20D1D878-FE0E-42D4-9C61-BC1506624EAD}" presName="sibTrans" presStyleCnt="0"/>
      <dgm:spPr/>
    </dgm:pt>
    <dgm:pt modelId="{8106F6A3-27C1-4643-A408-7EB17C8F56F5}" type="pres">
      <dgm:prSet presAssocID="{5F363132-4681-4D85-B386-4019826846CA}" presName="compNode" presStyleCnt="0"/>
      <dgm:spPr/>
    </dgm:pt>
    <dgm:pt modelId="{AD846600-9FBA-4A5B-A366-BA4F3035D60C}" type="pres">
      <dgm:prSet presAssocID="{5F363132-4681-4D85-B386-4019826846CA}" presName="bgRect" presStyleLbl="bgShp" presStyleIdx="4" presStyleCnt="5"/>
      <dgm:spPr/>
    </dgm:pt>
    <dgm:pt modelId="{77D0ACDB-CDDF-4184-8037-8E0E8F13169A}" type="pres">
      <dgm:prSet presAssocID="{5F363132-4681-4D85-B386-4019826846C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grammer"/>
        </a:ext>
      </dgm:extLst>
    </dgm:pt>
    <dgm:pt modelId="{3FBDDF01-A32A-4152-9177-0EE2D5F70E2C}" type="pres">
      <dgm:prSet presAssocID="{5F363132-4681-4D85-B386-4019826846CA}" presName="spaceRect" presStyleCnt="0"/>
      <dgm:spPr/>
    </dgm:pt>
    <dgm:pt modelId="{97BA95DC-0378-4B63-B77F-B74C379FA136}" type="pres">
      <dgm:prSet presAssocID="{5F363132-4681-4D85-B386-4019826846CA}" presName="parTx" presStyleLbl="revTx" presStyleIdx="5" presStyleCnt="7">
        <dgm:presLayoutVars>
          <dgm:chMax val="0"/>
          <dgm:chPref val="0"/>
        </dgm:presLayoutVars>
      </dgm:prSet>
      <dgm:spPr/>
    </dgm:pt>
    <dgm:pt modelId="{7EAF7280-B9B6-472F-A2C5-30D441267E48}" type="pres">
      <dgm:prSet presAssocID="{5F363132-4681-4D85-B386-4019826846CA}" presName="desTx" presStyleLbl="revTx" presStyleIdx="6" presStyleCnt="7">
        <dgm:presLayoutVars/>
      </dgm:prSet>
      <dgm:spPr/>
    </dgm:pt>
  </dgm:ptLst>
  <dgm:cxnLst>
    <dgm:cxn modelId="{DFD5450A-928A-44D7-AE2A-9B5F16C93DB4}" type="presOf" srcId="{700CEED0-4DDA-4AF2-8D38-B390063441D5}" destId="{72C3EF7C-3CEB-4A72-A414-01CBB31FA07E}" srcOrd="0" destOrd="0" presId="urn:microsoft.com/office/officeart/2018/2/layout/IconVerticalSolidList"/>
    <dgm:cxn modelId="{22ECB50A-F485-41E8-A79B-22335A386D9B}" type="presOf" srcId="{2AC22411-18C3-4B4B-851A-59053A70C766}" destId="{A23F2B70-0AB6-41D5-849F-AB4107C52FED}" srcOrd="0" destOrd="0" presId="urn:microsoft.com/office/officeart/2018/2/layout/IconVerticalSolidList"/>
    <dgm:cxn modelId="{93572A17-B50F-4F39-9845-E95AC8E243DC}" srcId="{29511A87-5A9A-417E-BB0A-FA246914C193}" destId="{E633E644-0716-458E-84AB-915D952D4603}" srcOrd="3" destOrd="0" parTransId="{800F9B1E-BA25-43C2-8A2F-471BBBC67F78}" sibTransId="{20D1D878-FE0E-42D4-9C61-BC1506624EAD}"/>
    <dgm:cxn modelId="{EFF4781E-DF0A-40F5-9622-93FF31F2B6DD}" srcId="{E633E644-0716-458E-84AB-915D952D4603}" destId="{2AC22411-18C3-4B4B-851A-59053A70C766}" srcOrd="0" destOrd="0" parTransId="{86B2507B-73EA-44FE-AA84-45DA6E8DB5BF}" sibTransId="{C08705A2-D396-433F-B949-4DB3A572C358}"/>
    <dgm:cxn modelId="{3036BE25-81A2-4E68-9B4C-906526D4449C}" type="presOf" srcId="{322119B9-4503-4624-A218-FBF36B058B5F}" destId="{73CC2BC0-C6D7-4C64-85F9-7BC7C02D0D66}" srcOrd="0" destOrd="0" presId="urn:microsoft.com/office/officeart/2018/2/layout/IconVerticalSolidList"/>
    <dgm:cxn modelId="{153F0D37-CF88-46C2-A5AD-728713F08945}" srcId="{29511A87-5A9A-417E-BB0A-FA246914C193}" destId="{5F363132-4681-4D85-B386-4019826846CA}" srcOrd="4" destOrd="0" parTransId="{76E565F4-6304-4F34-B057-212FE2E3ABDA}" sibTransId="{027CCD0C-AA80-462E-889C-88B64778212D}"/>
    <dgm:cxn modelId="{12495637-DFB2-44F8-8A70-534B2097825C}" type="presOf" srcId="{5F363132-4681-4D85-B386-4019826846CA}" destId="{97BA95DC-0378-4B63-B77F-B74C379FA136}" srcOrd="0" destOrd="0" presId="urn:microsoft.com/office/officeart/2018/2/layout/IconVerticalSolidList"/>
    <dgm:cxn modelId="{EE265662-7B26-4FFA-821C-3B2A68822989}" srcId="{29511A87-5A9A-417E-BB0A-FA246914C193}" destId="{322119B9-4503-4624-A218-FBF36B058B5F}" srcOrd="1" destOrd="0" parTransId="{7D451EF9-9447-4C54-8CF3-D6846CB3A921}" sibTransId="{2A14478F-4C4E-4F93-B520-55D20EAA4619}"/>
    <dgm:cxn modelId="{8D5EE44D-D10C-4D2F-A099-7C258963FF7C}" type="presOf" srcId="{7CB42F44-1364-44D3-A063-C371DE1B2CFC}" destId="{7EAF7280-B9B6-472F-A2C5-30D441267E48}" srcOrd="0" destOrd="0" presId="urn:microsoft.com/office/officeart/2018/2/layout/IconVerticalSolidList"/>
    <dgm:cxn modelId="{BAE3747C-FC1E-47E3-A2DD-6C056B7EFFCF}" type="presOf" srcId="{E633E644-0716-458E-84AB-915D952D4603}" destId="{82377DCB-A3EE-4A1F-95A1-675461315A63}" srcOrd="0" destOrd="0" presId="urn:microsoft.com/office/officeart/2018/2/layout/IconVerticalSolidList"/>
    <dgm:cxn modelId="{BE755282-D152-47B3-879C-1375E96B30A3}" srcId="{5F363132-4681-4D85-B386-4019826846CA}" destId="{7CB42F44-1364-44D3-A063-C371DE1B2CFC}" srcOrd="0" destOrd="0" parTransId="{0111D73E-E753-43DB-8017-587D2C126758}" sibTransId="{5739CF41-6DA1-4A1C-8B01-2FB953359D08}"/>
    <dgm:cxn modelId="{0D602D92-162C-489B-BADE-9B7BB9CAAB7D}" srcId="{29511A87-5A9A-417E-BB0A-FA246914C193}" destId="{700CEED0-4DDA-4AF2-8D38-B390063441D5}" srcOrd="0" destOrd="0" parTransId="{28485ADA-BC0E-4C3D-8052-EFA2B78F1A61}" sibTransId="{FF11E21F-B785-4820-9FF2-2F2850C35CEB}"/>
    <dgm:cxn modelId="{03F177B4-F260-41C4-AB00-7E5E2823D14F}" type="presOf" srcId="{5AA96C6B-3C18-40FB-B247-94278D3A4743}" destId="{B63AF58F-FEBE-4A25-AF54-6ABE64009670}" srcOrd="0" destOrd="0" presId="urn:microsoft.com/office/officeart/2018/2/layout/IconVerticalSolidList"/>
    <dgm:cxn modelId="{689F5CCD-3D44-4CA9-830A-B3B7F5AB7462}" type="presOf" srcId="{29511A87-5A9A-417E-BB0A-FA246914C193}" destId="{FE7319E6-8E21-477A-BBE0-F96F59C98251}" srcOrd="0" destOrd="0" presId="urn:microsoft.com/office/officeart/2018/2/layout/IconVerticalSolidList"/>
    <dgm:cxn modelId="{37A9E0FB-10A7-4003-B51E-2C719338C66A}" srcId="{29511A87-5A9A-417E-BB0A-FA246914C193}" destId="{5AA96C6B-3C18-40FB-B247-94278D3A4743}" srcOrd="2" destOrd="0" parTransId="{F9AC981A-7215-4935-BF39-30F561DE7FD4}" sibTransId="{D999AC13-18AE-4672-AF21-5491DF33904A}"/>
    <dgm:cxn modelId="{A67CB31F-527C-4CB0-98A2-8F2B0410A344}" type="presParOf" srcId="{FE7319E6-8E21-477A-BBE0-F96F59C98251}" destId="{2A086AC9-443E-4DE3-A6A8-CE0ADDD976DD}" srcOrd="0" destOrd="0" presId="urn:microsoft.com/office/officeart/2018/2/layout/IconVerticalSolidList"/>
    <dgm:cxn modelId="{26A9130B-7C86-4FCA-B8BE-EB11514FAB9F}" type="presParOf" srcId="{2A086AC9-443E-4DE3-A6A8-CE0ADDD976DD}" destId="{188F5B90-31E8-46B8-8DC3-B1F575930340}" srcOrd="0" destOrd="0" presId="urn:microsoft.com/office/officeart/2018/2/layout/IconVerticalSolidList"/>
    <dgm:cxn modelId="{15654AC3-4388-476F-A5FB-D954F0F96119}" type="presParOf" srcId="{2A086AC9-443E-4DE3-A6A8-CE0ADDD976DD}" destId="{3BB8E31E-077C-4D53-8082-B7341DA0005F}" srcOrd="1" destOrd="0" presId="urn:microsoft.com/office/officeart/2018/2/layout/IconVerticalSolidList"/>
    <dgm:cxn modelId="{0D2D0AC6-D633-4C42-B177-A5E8927254A6}" type="presParOf" srcId="{2A086AC9-443E-4DE3-A6A8-CE0ADDD976DD}" destId="{ABDC73CA-1E2A-4591-801C-BD53B84D00D5}" srcOrd="2" destOrd="0" presId="urn:microsoft.com/office/officeart/2018/2/layout/IconVerticalSolidList"/>
    <dgm:cxn modelId="{055F6268-C6B7-41F2-8CC7-43B54BBCA9E0}" type="presParOf" srcId="{2A086AC9-443E-4DE3-A6A8-CE0ADDD976DD}" destId="{72C3EF7C-3CEB-4A72-A414-01CBB31FA07E}" srcOrd="3" destOrd="0" presId="urn:microsoft.com/office/officeart/2018/2/layout/IconVerticalSolidList"/>
    <dgm:cxn modelId="{6ABB99C6-B5FB-44BD-8339-6F77D226E73B}" type="presParOf" srcId="{FE7319E6-8E21-477A-BBE0-F96F59C98251}" destId="{C4132D7C-00B8-4A39-9FED-B7E27D10AD48}" srcOrd="1" destOrd="0" presId="urn:microsoft.com/office/officeart/2018/2/layout/IconVerticalSolidList"/>
    <dgm:cxn modelId="{7DBBFF9A-6FE3-4462-9C24-E76A687FA80A}" type="presParOf" srcId="{FE7319E6-8E21-477A-BBE0-F96F59C98251}" destId="{9B218FE0-3C43-488B-A518-6BE0E3D4AFE5}" srcOrd="2" destOrd="0" presId="urn:microsoft.com/office/officeart/2018/2/layout/IconVerticalSolidList"/>
    <dgm:cxn modelId="{40DD3485-8AF8-467D-8300-8DA8E8551EEF}" type="presParOf" srcId="{9B218FE0-3C43-488B-A518-6BE0E3D4AFE5}" destId="{2E4E8797-2003-4C52-A4EA-FB2D3F552FF8}" srcOrd="0" destOrd="0" presId="urn:microsoft.com/office/officeart/2018/2/layout/IconVerticalSolidList"/>
    <dgm:cxn modelId="{515BEDF7-88C9-415D-86BA-1F0E8B09A7A1}" type="presParOf" srcId="{9B218FE0-3C43-488B-A518-6BE0E3D4AFE5}" destId="{27C844CC-1DA1-46B3-A511-0F1AEBD187BF}" srcOrd="1" destOrd="0" presId="urn:microsoft.com/office/officeart/2018/2/layout/IconVerticalSolidList"/>
    <dgm:cxn modelId="{23C1EE16-5149-44C9-84DC-CCACD6BE3CD6}" type="presParOf" srcId="{9B218FE0-3C43-488B-A518-6BE0E3D4AFE5}" destId="{D0C2EEB7-BB10-41C6-8696-290B401818E2}" srcOrd="2" destOrd="0" presId="urn:microsoft.com/office/officeart/2018/2/layout/IconVerticalSolidList"/>
    <dgm:cxn modelId="{D7F5A4C0-8EC3-4A7E-886C-CFC2946C4E50}" type="presParOf" srcId="{9B218FE0-3C43-488B-A518-6BE0E3D4AFE5}" destId="{73CC2BC0-C6D7-4C64-85F9-7BC7C02D0D66}" srcOrd="3" destOrd="0" presId="urn:microsoft.com/office/officeart/2018/2/layout/IconVerticalSolidList"/>
    <dgm:cxn modelId="{5279AD14-3C7C-4859-AAD2-B13BB4D39297}" type="presParOf" srcId="{FE7319E6-8E21-477A-BBE0-F96F59C98251}" destId="{CD2F2C47-75CB-44D3-ADFD-1982DE63A3B5}" srcOrd="3" destOrd="0" presId="urn:microsoft.com/office/officeart/2018/2/layout/IconVerticalSolidList"/>
    <dgm:cxn modelId="{D5BCC4A5-0B03-454C-90B1-4192938CF887}" type="presParOf" srcId="{FE7319E6-8E21-477A-BBE0-F96F59C98251}" destId="{81C61E35-4853-47A9-96D3-0071AEF3691F}" srcOrd="4" destOrd="0" presId="urn:microsoft.com/office/officeart/2018/2/layout/IconVerticalSolidList"/>
    <dgm:cxn modelId="{C83A60E2-CB4F-408D-AA8B-CB7CBB8F25B7}" type="presParOf" srcId="{81C61E35-4853-47A9-96D3-0071AEF3691F}" destId="{8015B191-5A4D-40B9-9E96-CB92DCFAF74E}" srcOrd="0" destOrd="0" presId="urn:microsoft.com/office/officeart/2018/2/layout/IconVerticalSolidList"/>
    <dgm:cxn modelId="{3C8324C1-CAEA-4396-A175-0904EAF56D71}" type="presParOf" srcId="{81C61E35-4853-47A9-96D3-0071AEF3691F}" destId="{3B27891B-D110-4A90-8C0E-E2EEFDD34439}" srcOrd="1" destOrd="0" presId="urn:microsoft.com/office/officeart/2018/2/layout/IconVerticalSolidList"/>
    <dgm:cxn modelId="{B8DFB902-ADB8-46BE-BAB4-5EE772E31341}" type="presParOf" srcId="{81C61E35-4853-47A9-96D3-0071AEF3691F}" destId="{379F5D81-D75D-495E-85A9-D1706D83E467}" srcOrd="2" destOrd="0" presId="urn:microsoft.com/office/officeart/2018/2/layout/IconVerticalSolidList"/>
    <dgm:cxn modelId="{9ED96C5D-D9C2-450F-8149-2E8F8BE6C1F7}" type="presParOf" srcId="{81C61E35-4853-47A9-96D3-0071AEF3691F}" destId="{B63AF58F-FEBE-4A25-AF54-6ABE64009670}" srcOrd="3" destOrd="0" presId="urn:microsoft.com/office/officeart/2018/2/layout/IconVerticalSolidList"/>
    <dgm:cxn modelId="{2387C79D-FC4F-4CE9-B572-317292C1F754}" type="presParOf" srcId="{FE7319E6-8E21-477A-BBE0-F96F59C98251}" destId="{AD95A08A-706B-4F92-BA04-64A4ACDF8078}" srcOrd="5" destOrd="0" presId="urn:microsoft.com/office/officeart/2018/2/layout/IconVerticalSolidList"/>
    <dgm:cxn modelId="{5ED894B9-340C-4825-A15F-7DCB5413F5F4}" type="presParOf" srcId="{FE7319E6-8E21-477A-BBE0-F96F59C98251}" destId="{CC6B7251-A2E5-4748-B101-8B43E52C38D5}" srcOrd="6" destOrd="0" presId="urn:microsoft.com/office/officeart/2018/2/layout/IconVerticalSolidList"/>
    <dgm:cxn modelId="{AE120604-8E18-477C-AAF8-1D093195FE76}" type="presParOf" srcId="{CC6B7251-A2E5-4748-B101-8B43E52C38D5}" destId="{9DCF6B60-7A06-494A-83ED-65BEDA5F2545}" srcOrd="0" destOrd="0" presId="urn:microsoft.com/office/officeart/2018/2/layout/IconVerticalSolidList"/>
    <dgm:cxn modelId="{88C72349-B63B-43F1-9FB2-6797C6BD1C0B}" type="presParOf" srcId="{CC6B7251-A2E5-4748-B101-8B43E52C38D5}" destId="{E0680877-FBA0-4D82-A030-F30CE2A063EF}" srcOrd="1" destOrd="0" presId="urn:microsoft.com/office/officeart/2018/2/layout/IconVerticalSolidList"/>
    <dgm:cxn modelId="{E8AC82DF-85C9-4B05-ABA0-6C4E5775FA3C}" type="presParOf" srcId="{CC6B7251-A2E5-4748-B101-8B43E52C38D5}" destId="{764378D2-C7E9-4664-A146-0792B2114ED0}" srcOrd="2" destOrd="0" presId="urn:microsoft.com/office/officeart/2018/2/layout/IconVerticalSolidList"/>
    <dgm:cxn modelId="{FB6CB4F2-3A19-4C8B-A7E5-791BF6717DC7}" type="presParOf" srcId="{CC6B7251-A2E5-4748-B101-8B43E52C38D5}" destId="{82377DCB-A3EE-4A1F-95A1-675461315A63}" srcOrd="3" destOrd="0" presId="urn:microsoft.com/office/officeart/2018/2/layout/IconVerticalSolidList"/>
    <dgm:cxn modelId="{EAB66C32-421A-4C40-8C8C-00416083E909}" type="presParOf" srcId="{CC6B7251-A2E5-4748-B101-8B43E52C38D5}" destId="{A23F2B70-0AB6-41D5-849F-AB4107C52FED}" srcOrd="4" destOrd="0" presId="urn:microsoft.com/office/officeart/2018/2/layout/IconVerticalSolidList"/>
    <dgm:cxn modelId="{CCB6796A-E358-4C2C-A42E-354A6900D015}" type="presParOf" srcId="{FE7319E6-8E21-477A-BBE0-F96F59C98251}" destId="{08DD1F06-0F96-449D-9A1F-84D73BC4888C}" srcOrd="7" destOrd="0" presId="urn:microsoft.com/office/officeart/2018/2/layout/IconVerticalSolidList"/>
    <dgm:cxn modelId="{D15FEFA2-0BCF-4660-A9B3-F42519EFA5D0}" type="presParOf" srcId="{FE7319E6-8E21-477A-BBE0-F96F59C98251}" destId="{8106F6A3-27C1-4643-A408-7EB17C8F56F5}" srcOrd="8" destOrd="0" presId="urn:microsoft.com/office/officeart/2018/2/layout/IconVerticalSolidList"/>
    <dgm:cxn modelId="{C8FD5E99-AA0A-4AE5-85A8-11AE90191A9E}" type="presParOf" srcId="{8106F6A3-27C1-4643-A408-7EB17C8F56F5}" destId="{AD846600-9FBA-4A5B-A366-BA4F3035D60C}" srcOrd="0" destOrd="0" presId="urn:microsoft.com/office/officeart/2018/2/layout/IconVerticalSolidList"/>
    <dgm:cxn modelId="{0895C1C6-12B8-45FD-9064-838C783E5C62}" type="presParOf" srcId="{8106F6A3-27C1-4643-A408-7EB17C8F56F5}" destId="{77D0ACDB-CDDF-4184-8037-8E0E8F13169A}" srcOrd="1" destOrd="0" presId="urn:microsoft.com/office/officeart/2018/2/layout/IconVerticalSolidList"/>
    <dgm:cxn modelId="{4DF6634D-D960-4BC2-99C6-171281162D5F}" type="presParOf" srcId="{8106F6A3-27C1-4643-A408-7EB17C8F56F5}" destId="{3FBDDF01-A32A-4152-9177-0EE2D5F70E2C}" srcOrd="2" destOrd="0" presId="urn:microsoft.com/office/officeart/2018/2/layout/IconVerticalSolidList"/>
    <dgm:cxn modelId="{CEB435DB-0511-41FF-9910-D4AAF9792B7A}" type="presParOf" srcId="{8106F6A3-27C1-4643-A408-7EB17C8F56F5}" destId="{97BA95DC-0378-4B63-B77F-B74C379FA136}" srcOrd="3" destOrd="0" presId="urn:microsoft.com/office/officeart/2018/2/layout/IconVerticalSolidList"/>
    <dgm:cxn modelId="{660FD83B-A63B-4F58-B717-C7D9C61A675B}" type="presParOf" srcId="{8106F6A3-27C1-4643-A408-7EB17C8F56F5}" destId="{7EAF7280-B9B6-472F-A2C5-30D441267E48}"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5DAEC0-52F7-4737-B878-A9A56346BE2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8EBC61E-A3FC-4251-B39A-CE50C00A72AC}">
      <dgm:prSet/>
      <dgm:spPr/>
      <dgm:t>
        <a:bodyPr/>
        <a:lstStyle/>
        <a:p>
          <a:r>
            <a:rPr lang="en-US" dirty="0"/>
            <a:t>Students are given a lecture on the three-body problem, including a derivation</a:t>
          </a:r>
        </a:p>
      </dgm:t>
    </dgm:pt>
    <dgm:pt modelId="{015E0A02-8F3A-49FE-8E81-B58DA643171C}" type="parTrans" cxnId="{D1263299-3025-4291-A886-B3D083F4498D}">
      <dgm:prSet/>
      <dgm:spPr/>
      <dgm:t>
        <a:bodyPr/>
        <a:lstStyle/>
        <a:p>
          <a:endParaRPr lang="en-US"/>
        </a:p>
      </dgm:t>
    </dgm:pt>
    <dgm:pt modelId="{BBFBE398-65BC-42F4-9670-20435E131FDB}" type="sibTrans" cxnId="{D1263299-3025-4291-A886-B3D083F4498D}">
      <dgm:prSet/>
      <dgm:spPr/>
      <dgm:t>
        <a:bodyPr/>
        <a:lstStyle/>
        <a:p>
          <a:endParaRPr lang="en-US"/>
        </a:p>
      </dgm:t>
    </dgm:pt>
    <dgm:pt modelId="{D389363B-A639-4258-A028-BA1DEB431D86}">
      <dgm:prSet/>
      <dgm:spPr/>
      <dgm:t>
        <a:bodyPr/>
        <a:lstStyle/>
        <a:p>
          <a:r>
            <a:rPr lang="en-US" dirty="0"/>
            <a:t>Students are shown a Python simulation of a three-body problem case</a:t>
          </a:r>
        </a:p>
      </dgm:t>
    </dgm:pt>
    <dgm:pt modelId="{900C8DA1-864F-4756-8616-8565CC00F591}" type="parTrans" cxnId="{41C3BA03-0440-4329-872E-F1A8427EF722}">
      <dgm:prSet/>
      <dgm:spPr/>
      <dgm:t>
        <a:bodyPr/>
        <a:lstStyle/>
        <a:p>
          <a:endParaRPr lang="en-US"/>
        </a:p>
      </dgm:t>
    </dgm:pt>
    <dgm:pt modelId="{70FB501B-97C0-4BB4-B469-992B91ABF113}" type="sibTrans" cxnId="{41C3BA03-0440-4329-872E-F1A8427EF722}">
      <dgm:prSet/>
      <dgm:spPr/>
      <dgm:t>
        <a:bodyPr/>
        <a:lstStyle/>
        <a:p>
          <a:endParaRPr lang="en-US"/>
        </a:p>
      </dgm:t>
    </dgm:pt>
    <dgm:pt modelId="{8A2BECA4-B08B-4A03-B26D-599187EED286}">
      <dgm:prSet/>
      <dgm:spPr/>
      <dgm:t>
        <a:bodyPr/>
        <a:lstStyle/>
        <a:p>
          <a:r>
            <a:rPr lang="en-US" dirty="0"/>
            <a:t>Students are encouraged to change values in the simulation to investigate behavior</a:t>
          </a:r>
        </a:p>
      </dgm:t>
    </dgm:pt>
    <dgm:pt modelId="{40BB3D9F-8975-4F88-8E58-DCB2D54EC724}" type="parTrans" cxnId="{184192C1-AEC2-42C9-B147-273A967CDE6C}">
      <dgm:prSet/>
      <dgm:spPr/>
      <dgm:t>
        <a:bodyPr/>
        <a:lstStyle/>
        <a:p>
          <a:endParaRPr lang="en-US"/>
        </a:p>
      </dgm:t>
    </dgm:pt>
    <dgm:pt modelId="{7AFF33AE-8910-49A7-B3EF-05F4D430A490}" type="sibTrans" cxnId="{184192C1-AEC2-42C9-B147-273A967CDE6C}">
      <dgm:prSet/>
      <dgm:spPr/>
      <dgm:t>
        <a:bodyPr/>
        <a:lstStyle/>
        <a:p>
          <a:endParaRPr lang="en-US"/>
        </a:p>
      </dgm:t>
    </dgm:pt>
    <dgm:pt modelId="{BEE6ADB3-DF59-424B-BD7A-B3DA3CD4EAED}">
      <dgm:prSet/>
      <dgm:spPr/>
      <dgm:t>
        <a:bodyPr/>
        <a:lstStyle/>
        <a:p>
          <a:r>
            <a:rPr lang="en-US" dirty="0"/>
            <a:t>Students are then given a detailed talk on the code for the simulation, including descriptions of the algorithm and details on implementation</a:t>
          </a:r>
        </a:p>
      </dgm:t>
    </dgm:pt>
    <dgm:pt modelId="{139B878B-906A-45D1-B100-E6D60544B9B5}" type="parTrans" cxnId="{945B670C-1FD5-44F0-88C5-0EA784D824FA}">
      <dgm:prSet/>
      <dgm:spPr/>
      <dgm:t>
        <a:bodyPr/>
        <a:lstStyle/>
        <a:p>
          <a:endParaRPr lang="en-US"/>
        </a:p>
      </dgm:t>
    </dgm:pt>
    <dgm:pt modelId="{5F5B6ECB-B776-46AA-BA91-AC951D652D78}" type="sibTrans" cxnId="{945B670C-1FD5-44F0-88C5-0EA784D824FA}">
      <dgm:prSet/>
      <dgm:spPr/>
      <dgm:t>
        <a:bodyPr/>
        <a:lstStyle/>
        <a:p>
          <a:endParaRPr lang="en-US"/>
        </a:p>
      </dgm:t>
    </dgm:pt>
    <dgm:pt modelId="{1EBC799A-847A-4B7C-A92E-6D46F7979078}" type="pres">
      <dgm:prSet presAssocID="{B55DAEC0-52F7-4737-B878-A9A56346BE2F}" presName="root" presStyleCnt="0">
        <dgm:presLayoutVars>
          <dgm:dir/>
          <dgm:resizeHandles val="exact"/>
        </dgm:presLayoutVars>
      </dgm:prSet>
      <dgm:spPr/>
    </dgm:pt>
    <dgm:pt modelId="{77A7A28A-57F1-4193-8E53-279E10C77393}" type="pres">
      <dgm:prSet presAssocID="{C8EBC61E-A3FC-4251-B39A-CE50C00A72AC}" presName="compNode" presStyleCnt="0"/>
      <dgm:spPr/>
    </dgm:pt>
    <dgm:pt modelId="{3827A0BB-4A5F-433A-A5EE-2501F9704DE6}" type="pres">
      <dgm:prSet presAssocID="{C8EBC61E-A3FC-4251-B39A-CE50C00A72AC}" presName="bgRect" presStyleLbl="bgShp" presStyleIdx="0" presStyleCnt="4"/>
      <dgm:spPr/>
    </dgm:pt>
    <dgm:pt modelId="{B3F2144C-F304-47F8-836B-56BDFCECC120}" type="pres">
      <dgm:prSet presAssocID="{C8EBC61E-A3FC-4251-B39A-CE50C00A72A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559AEE6B-9C35-43B5-ADD7-F4B605E7AA27}" type="pres">
      <dgm:prSet presAssocID="{C8EBC61E-A3FC-4251-B39A-CE50C00A72AC}" presName="spaceRect" presStyleCnt="0"/>
      <dgm:spPr/>
    </dgm:pt>
    <dgm:pt modelId="{EEC3BF14-7CF5-4916-8575-82628865CE7B}" type="pres">
      <dgm:prSet presAssocID="{C8EBC61E-A3FC-4251-B39A-CE50C00A72AC}" presName="parTx" presStyleLbl="revTx" presStyleIdx="0" presStyleCnt="4">
        <dgm:presLayoutVars>
          <dgm:chMax val="0"/>
          <dgm:chPref val="0"/>
        </dgm:presLayoutVars>
      </dgm:prSet>
      <dgm:spPr/>
    </dgm:pt>
    <dgm:pt modelId="{17456156-CA4D-41F1-AA29-0D2BD0500A73}" type="pres">
      <dgm:prSet presAssocID="{BBFBE398-65BC-42F4-9670-20435E131FDB}" presName="sibTrans" presStyleCnt="0"/>
      <dgm:spPr/>
    </dgm:pt>
    <dgm:pt modelId="{348F79E8-8377-4BE2-99F4-9128383A152F}" type="pres">
      <dgm:prSet presAssocID="{D389363B-A639-4258-A028-BA1DEB431D86}" presName="compNode" presStyleCnt="0"/>
      <dgm:spPr/>
    </dgm:pt>
    <dgm:pt modelId="{9C8514D7-4E15-4943-8412-72FD6A87761F}" type="pres">
      <dgm:prSet presAssocID="{D389363B-A639-4258-A028-BA1DEB431D86}" presName="bgRect" presStyleLbl="bgShp" presStyleIdx="1" presStyleCnt="4"/>
      <dgm:spPr/>
    </dgm:pt>
    <dgm:pt modelId="{32E69508-15F1-42EF-AA36-49657F89705F}" type="pres">
      <dgm:prSet presAssocID="{D389363B-A639-4258-A028-BA1DEB431D8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910CE441-FC15-43CA-B172-4C89BA33F1D1}" type="pres">
      <dgm:prSet presAssocID="{D389363B-A639-4258-A028-BA1DEB431D86}" presName="spaceRect" presStyleCnt="0"/>
      <dgm:spPr/>
    </dgm:pt>
    <dgm:pt modelId="{DAC22DB6-6595-474E-BE71-60AD1FA4E3DB}" type="pres">
      <dgm:prSet presAssocID="{D389363B-A639-4258-A028-BA1DEB431D86}" presName="parTx" presStyleLbl="revTx" presStyleIdx="1" presStyleCnt="4">
        <dgm:presLayoutVars>
          <dgm:chMax val="0"/>
          <dgm:chPref val="0"/>
        </dgm:presLayoutVars>
      </dgm:prSet>
      <dgm:spPr/>
    </dgm:pt>
    <dgm:pt modelId="{DFB65048-D2A2-4169-86BD-21D0215B1339}" type="pres">
      <dgm:prSet presAssocID="{70FB501B-97C0-4BB4-B469-992B91ABF113}" presName="sibTrans" presStyleCnt="0"/>
      <dgm:spPr/>
    </dgm:pt>
    <dgm:pt modelId="{A39B3FB5-0F92-4586-B79B-DFC44C3DA767}" type="pres">
      <dgm:prSet presAssocID="{8A2BECA4-B08B-4A03-B26D-599187EED286}" presName="compNode" presStyleCnt="0"/>
      <dgm:spPr/>
    </dgm:pt>
    <dgm:pt modelId="{EB285D49-0B98-4EDD-A7B1-188104802A17}" type="pres">
      <dgm:prSet presAssocID="{8A2BECA4-B08B-4A03-B26D-599187EED286}" presName="bgRect" presStyleLbl="bgShp" presStyleIdx="2" presStyleCnt="4"/>
      <dgm:spPr/>
    </dgm:pt>
    <dgm:pt modelId="{703D084E-9A54-40A6-B0C6-169FD61F07CF}" type="pres">
      <dgm:prSet presAssocID="{8A2BECA4-B08B-4A03-B26D-599187EED28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41DAE9C5-1DD5-45CA-9AEA-20A1EE70C736}" type="pres">
      <dgm:prSet presAssocID="{8A2BECA4-B08B-4A03-B26D-599187EED286}" presName="spaceRect" presStyleCnt="0"/>
      <dgm:spPr/>
    </dgm:pt>
    <dgm:pt modelId="{A1761C87-B622-4EE5-85A8-4F153EFEE67B}" type="pres">
      <dgm:prSet presAssocID="{8A2BECA4-B08B-4A03-B26D-599187EED286}" presName="parTx" presStyleLbl="revTx" presStyleIdx="2" presStyleCnt="4">
        <dgm:presLayoutVars>
          <dgm:chMax val="0"/>
          <dgm:chPref val="0"/>
        </dgm:presLayoutVars>
      </dgm:prSet>
      <dgm:spPr/>
    </dgm:pt>
    <dgm:pt modelId="{E7FC333E-E724-41B3-A942-013056E1B535}" type="pres">
      <dgm:prSet presAssocID="{7AFF33AE-8910-49A7-B3EF-05F4D430A490}" presName="sibTrans" presStyleCnt="0"/>
      <dgm:spPr/>
    </dgm:pt>
    <dgm:pt modelId="{85BC6886-1790-4B23-BD88-D52044B1B32B}" type="pres">
      <dgm:prSet presAssocID="{BEE6ADB3-DF59-424B-BD7A-B3DA3CD4EAED}" presName="compNode" presStyleCnt="0"/>
      <dgm:spPr/>
    </dgm:pt>
    <dgm:pt modelId="{7334A16A-6ABA-4ADB-BAA6-CC77E5FA01CE}" type="pres">
      <dgm:prSet presAssocID="{BEE6ADB3-DF59-424B-BD7A-B3DA3CD4EAED}" presName="bgRect" presStyleLbl="bgShp" presStyleIdx="3" presStyleCnt="4"/>
      <dgm:spPr/>
    </dgm:pt>
    <dgm:pt modelId="{293C0FF8-88CB-49A4-8D4B-37E0F00A52E7}" type="pres">
      <dgm:prSet presAssocID="{BEE6ADB3-DF59-424B-BD7A-B3DA3CD4EAE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437195B3-E284-43D2-AFE3-D073DD8113D7}" type="pres">
      <dgm:prSet presAssocID="{BEE6ADB3-DF59-424B-BD7A-B3DA3CD4EAED}" presName="spaceRect" presStyleCnt="0"/>
      <dgm:spPr/>
    </dgm:pt>
    <dgm:pt modelId="{D02D292F-D38E-4110-B4F1-56669AABDC50}" type="pres">
      <dgm:prSet presAssocID="{BEE6ADB3-DF59-424B-BD7A-B3DA3CD4EAED}" presName="parTx" presStyleLbl="revTx" presStyleIdx="3" presStyleCnt="4">
        <dgm:presLayoutVars>
          <dgm:chMax val="0"/>
          <dgm:chPref val="0"/>
        </dgm:presLayoutVars>
      </dgm:prSet>
      <dgm:spPr/>
    </dgm:pt>
  </dgm:ptLst>
  <dgm:cxnLst>
    <dgm:cxn modelId="{88D5A602-E335-4F74-BC97-892A57952B29}" type="presOf" srcId="{BEE6ADB3-DF59-424B-BD7A-B3DA3CD4EAED}" destId="{D02D292F-D38E-4110-B4F1-56669AABDC50}" srcOrd="0" destOrd="0" presId="urn:microsoft.com/office/officeart/2018/2/layout/IconVerticalSolidList"/>
    <dgm:cxn modelId="{41C3BA03-0440-4329-872E-F1A8427EF722}" srcId="{B55DAEC0-52F7-4737-B878-A9A56346BE2F}" destId="{D389363B-A639-4258-A028-BA1DEB431D86}" srcOrd="1" destOrd="0" parTransId="{900C8DA1-864F-4756-8616-8565CC00F591}" sibTransId="{70FB501B-97C0-4BB4-B469-992B91ABF113}"/>
    <dgm:cxn modelId="{945B670C-1FD5-44F0-88C5-0EA784D824FA}" srcId="{B55DAEC0-52F7-4737-B878-A9A56346BE2F}" destId="{BEE6ADB3-DF59-424B-BD7A-B3DA3CD4EAED}" srcOrd="3" destOrd="0" parTransId="{139B878B-906A-45D1-B100-E6D60544B9B5}" sibTransId="{5F5B6ECB-B776-46AA-BA91-AC951D652D78}"/>
    <dgm:cxn modelId="{0DEC4C17-AD8E-4A31-86BF-35AA4FFC38BE}" type="presOf" srcId="{C8EBC61E-A3FC-4251-B39A-CE50C00A72AC}" destId="{EEC3BF14-7CF5-4916-8575-82628865CE7B}" srcOrd="0" destOrd="0" presId="urn:microsoft.com/office/officeart/2018/2/layout/IconVerticalSolidList"/>
    <dgm:cxn modelId="{D1263299-3025-4291-A886-B3D083F4498D}" srcId="{B55DAEC0-52F7-4737-B878-A9A56346BE2F}" destId="{C8EBC61E-A3FC-4251-B39A-CE50C00A72AC}" srcOrd="0" destOrd="0" parTransId="{015E0A02-8F3A-49FE-8E81-B58DA643171C}" sibTransId="{BBFBE398-65BC-42F4-9670-20435E131FDB}"/>
    <dgm:cxn modelId="{A75CBAA3-6238-46FB-BFF5-9C6F62E206F1}" type="presOf" srcId="{B55DAEC0-52F7-4737-B878-A9A56346BE2F}" destId="{1EBC799A-847A-4B7C-A92E-6D46F7979078}" srcOrd="0" destOrd="0" presId="urn:microsoft.com/office/officeart/2018/2/layout/IconVerticalSolidList"/>
    <dgm:cxn modelId="{6E34AEB7-9E6F-4645-B5D5-9C16C9E04D19}" type="presOf" srcId="{8A2BECA4-B08B-4A03-B26D-599187EED286}" destId="{A1761C87-B622-4EE5-85A8-4F153EFEE67B}" srcOrd="0" destOrd="0" presId="urn:microsoft.com/office/officeart/2018/2/layout/IconVerticalSolidList"/>
    <dgm:cxn modelId="{184192C1-AEC2-42C9-B147-273A967CDE6C}" srcId="{B55DAEC0-52F7-4737-B878-A9A56346BE2F}" destId="{8A2BECA4-B08B-4A03-B26D-599187EED286}" srcOrd="2" destOrd="0" parTransId="{40BB3D9F-8975-4F88-8E58-DCB2D54EC724}" sibTransId="{7AFF33AE-8910-49A7-B3EF-05F4D430A490}"/>
    <dgm:cxn modelId="{3A0978FE-D198-4124-8461-A9D2F8DC31F3}" type="presOf" srcId="{D389363B-A639-4258-A028-BA1DEB431D86}" destId="{DAC22DB6-6595-474E-BE71-60AD1FA4E3DB}" srcOrd="0" destOrd="0" presId="urn:microsoft.com/office/officeart/2018/2/layout/IconVerticalSolidList"/>
    <dgm:cxn modelId="{E4FA6578-22DE-4F18-9594-F87B1B77283F}" type="presParOf" srcId="{1EBC799A-847A-4B7C-A92E-6D46F7979078}" destId="{77A7A28A-57F1-4193-8E53-279E10C77393}" srcOrd="0" destOrd="0" presId="urn:microsoft.com/office/officeart/2018/2/layout/IconVerticalSolidList"/>
    <dgm:cxn modelId="{BEA9083B-B343-4F01-9AF3-7240CB45F35A}" type="presParOf" srcId="{77A7A28A-57F1-4193-8E53-279E10C77393}" destId="{3827A0BB-4A5F-433A-A5EE-2501F9704DE6}" srcOrd="0" destOrd="0" presId="urn:microsoft.com/office/officeart/2018/2/layout/IconVerticalSolidList"/>
    <dgm:cxn modelId="{52317B3C-1AB7-4054-A1A4-3B98943118F1}" type="presParOf" srcId="{77A7A28A-57F1-4193-8E53-279E10C77393}" destId="{B3F2144C-F304-47F8-836B-56BDFCECC120}" srcOrd="1" destOrd="0" presId="urn:microsoft.com/office/officeart/2018/2/layout/IconVerticalSolidList"/>
    <dgm:cxn modelId="{17870ED9-67F2-441B-9538-82D2F14242E9}" type="presParOf" srcId="{77A7A28A-57F1-4193-8E53-279E10C77393}" destId="{559AEE6B-9C35-43B5-ADD7-F4B605E7AA27}" srcOrd="2" destOrd="0" presId="urn:microsoft.com/office/officeart/2018/2/layout/IconVerticalSolidList"/>
    <dgm:cxn modelId="{B3485321-774E-4277-B5D5-93A7A746194F}" type="presParOf" srcId="{77A7A28A-57F1-4193-8E53-279E10C77393}" destId="{EEC3BF14-7CF5-4916-8575-82628865CE7B}" srcOrd="3" destOrd="0" presId="urn:microsoft.com/office/officeart/2018/2/layout/IconVerticalSolidList"/>
    <dgm:cxn modelId="{6A845949-7EA7-46E8-978C-F84B076EF181}" type="presParOf" srcId="{1EBC799A-847A-4B7C-A92E-6D46F7979078}" destId="{17456156-CA4D-41F1-AA29-0D2BD0500A73}" srcOrd="1" destOrd="0" presId="urn:microsoft.com/office/officeart/2018/2/layout/IconVerticalSolidList"/>
    <dgm:cxn modelId="{24296C6A-C265-4041-A98C-383D7A4316A5}" type="presParOf" srcId="{1EBC799A-847A-4B7C-A92E-6D46F7979078}" destId="{348F79E8-8377-4BE2-99F4-9128383A152F}" srcOrd="2" destOrd="0" presId="urn:microsoft.com/office/officeart/2018/2/layout/IconVerticalSolidList"/>
    <dgm:cxn modelId="{B4606318-2F88-40FB-9240-BB91F8E12F6B}" type="presParOf" srcId="{348F79E8-8377-4BE2-99F4-9128383A152F}" destId="{9C8514D7-4E15-4943-8412-72FD6A87761F}" srcOrd="0" destOrd="0" presId="urn:microsoft.com/office/officeart/2018/2/layout/IconVerticalSolidList"/>
    <dgm:cxn modelId="{77D0BB2B-E935-4181-9515-490D4872A124}" type="presParOf" srcId="{348F79E8-8377-4BE2-99F4-9128383A152F}" destId="{32E69508-15F1-42EF-AA36-49657F89705F}" srcOrd="1" destOrd="0" presId="urn:microsoft.com/office/officeart/2018/2/layout/IconVerticalSolidList"/>
    <dgm:cxn modelId="{49DF1196-C408-4251-9F7F-9F34B286D51F}" type="presParOf" srcId="{348F79E8-8377-4BE2-99F4-9128383A152F}" destId="{910CE441-FC15-43CA-B172-4C89BA33F1D1}" srcOrd="2" destOrd="0" presId="urn:microsoft.com/office/officeart/2018/2/layout/IconVerticalSolidList"/>
    <dgm:cxn modelId="{98B9DAA4-FC69-46A9-B765-CA4FD008256C}" type="presParOf" srcId="{348F79E8-8377-4BE2-99F4-9128383A152F}" destId="{DAC22DB6-6595-474E-BE71-60AD1FA4E3DB}" srcOrd="3" destOrd="0" presId="urn:microsoft.com/office/officeart/2018/2/layout/IconVerticalSolidList"/>
    <dgm:cxn modelId="{5AEF7BD7-97DB-4020-B8FD-48B2E00A254B}" type="presParOf" srcId="{1EBC799A-847A-4B7C-A92E-6D46F7979078}" destId="{DFB65048-D2A2-4169-86BD-21D0215B1339}" srcOrd="3" destOrd="0" presId="urn:microsoft.com/office/officeart/2018/2/layout/IconVerticalSolidList"/>
    <dgm:cxn modelId="{2C074BDE-13BE-4604-A7D5-E5855FF0DCA9}" type="presParOf" srcId="{1EBC799A-847A-4B7C-A92E-6D46F7979078}" destId="{A39B3FB5-0F92-4586-B79B-DFC44C3DA767}" srcOrd="4" destOrd="0" presId="urn:microsoft.com/office/officeart/2018/2/layout/IconVerticalSolidList"/>
    <dgm:cxn modelId="{4D2AB675-019C-43A9-A1ED-B5391554B3E7}" type="presParOf" srcId="{A39B3FB5-0F92-4586-B79B-DFC44C3DA767}" destId="{EB285D49-0B98-4EDD-A7B1-188104802A17}" srcOrd="0" destOrd="0" presId="urn:microsoft.com/office/officeart/2018/2/layout/IconVerticalSolidList"/>
    <dgm:cxn modelId="{240FA27D-8CFF-4713-BD92-EBB9B4C94EB2}" type="presParOf" srcId="{A39B3FB5-0F92-4586-B79B-DFC44C3DA767}" destId="{703D084E-9A54-40A6-B0C6-169FD61F07CF}" srcOrd="1" destOrd="0" presId="urn:microsoft.com/office/officeart/2018/2/layout/IconVerticalSolidList"/>
    <dgm:cxn modelId="{8F7C04A1-D3CA-48BB-8111-88275BE26C40}" type="presParOf" srcId="{A39B3FB5-0F92-4586-B79B-DFC44C3DA767}" destId="{41DAE9C5-1DD5-45CA-9AEA-20A1EE70C736}" srcOrd="2" destOrd="0" presId="urn:microsoft.com/office/officeart/2018/2/layout/IconVerticalSolidList"/>
    <dgm:cxn modelId="{A06C3937-48EB-4878-B6BC-FF9F059C06B1}" type="presParOf" srcId="{A39B3FB5-0F92-4586-B79B-DFC44C3DA767}" destId="{A1761C87-B622-4EE5-85A8-4F153EFEE67B}" srcOrd="3" destOrd="0" presId="urn:microsoft.com/office/officeart/2018/2/layout/IconVerticalSolidList"/>
    <dgm:cxn modelId="{8C0E83D6-8E97-4303-AE56-F734457DAD11}" type="presParOf" srcId="{1EBC799A-847A-4B7C-A92E-6D46F7979078}" destId="{E7FC333E-E724-41B3-A942-013056E1B535}" srcOrd="5" destOrd="0" presId="urn:microsoft.com/office/officeart/2018/2/layout/IconVerticalSolidList"/>
    <dgm:cxn modelId="{A9A67799-6166-45A5-BE03-B26712CCA1FA}" type="presParOf" srcId="{1EBC799A-847A-4B7C-A92E-6D46F7979078}" destId="{85BC6886-1790-4B23-BD88-D52044B1B32B}" srcOrd="6" destOrd="0" presId="urn:microsoft.com/office/officeart/2018/2/layout/IconVerticalSolidList"/>
    <dgm:cxn modelId="{63D1112A-45AD-49A3-96B6-82E38FC1B6AD}" type="presParOf" srcId="{85BC6886-1790-4B23-BD88-D52044B1B32B}" destId="{7334A16A-6ABA-4ADB-BAA6-CC77E5FA01CE}" srcOrd="0" destOrd="0" presId="urn:microsoft.com/office/officeart/2018/2/layout/IconVerticalSolidList"/>
    <dgm:cxn modelId="{22A2DD99-5C1A-44E7-BFF3-7481F5D072EC}" type="presParOf" srcId="{85BC6886-1790-4B23-BD88-D52044B1B32B}" destId="{293C0FF8-88CB-49A4-8D4B-37E0F00A52E7}" srcOrd="1" destOrd="0" presId="urn:microsoft.com/office/officeart/2018/2/layout/IconVerticalSolidList"/>
    <dgm:cxn modelId="{3F82BF90-9F1B-49AC-B6B1-E40580C1C2C6}" type="presParOf" srcId="{85BC6886-1790-4B23-BD88-D52044B1B32B}" destId="{437195B3-E284-43D2-AFE3-D073DD8113D7}" srcOrd="2" destOrd="0" presId="urn:microsoft.com/office/officeart/2018/2/layout/IconVerticalSolidList"/>
    <dgm:cxn modelId="{6CEDFD7F-490F-4C34-A86F-136D0A895086}" type="presParOf" srcId="{85BC6886-1790-4B23-BD88-D52044B1B32B}" destId="{D02D292F-D38E-4110-B4F1-56669AABDC5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5DAEC0-52F7-4737-B878-A9A56346BE2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8EBC61E-A3FC-4251-B39A-CE50C00A72AC}">
      <dgm:prSet/>
      <dgm:spPr/>
      <dgm:t>
        <a:bodyPr/>
        <a:lstStyle/>
        <a:p>
          <a:r>
            <a:rPr lang="en-US" dirty="0"/>
            <a:t>Students are given a lecture on Runge-Kutta Methods, including derivations</a:t>
          </a:r>
        </a:p>
      </dgm:t>
    </dgm:pt>
    <dgm:pt modelId="{015E0A02-8F3A-49FE-8E81-B58DA643171C}" type="parTrans" cxnId="{D1263299-3025-4291-A886-B3D083F4498D}">
      <dgm:prSet/>
      <dgm:spPr/>
      <dgm:t>
        <a:bodyPr/>
        <a:lstStyle/>
        <a:p>
          <a:endParaRPr lang="en-US"/>
        </a:p>
      </dgm:t>
    </dgm:pt>
    <dgm:pt modelId="{BBFBE398-65BC-42F4-9670-20435E131FDB}" type="sibTrans" cxnId="{D1263299-3025-4291-A886-B3D083F4498D}">
      <dgm:prSet/>
      <dgm:spPr/>
      <dgm:t>
        <a:bodyPr/>
        <a:lstStyle/>
        <a:p>
          <a:endParaRPr lang="en-US"/>
        </a:p>
      </dgm:t>
    </dgm:pt>
    <dgm:pt modelId="{D389363B-A639-4258-A028-BA1DEB431D86}">
      <dgm:prSet/>
      <dgm:spPr/>
      <dgm:t>
        <a:bodyPr/>
        <a:lstStyle/>
        <a:p>
          <a:r>
            <a:rPr lang="en-US" dirty="0"/>
            <a:t>Students are shown a Python simulation of Lotka-Volterra Model and Double Pendulum</a:t>
          </a:r>
        </a:p>
      </dgm:t>
    </dgm:pt>
    <dgm:pt modelId="{900C8DA1-864F-4756-8616-8565CC00F591}" type="parTrans" cxnId="{41C3BA03-0440-4329-872E-F1A8427EF722}">
      <dgm:prSet/>
      <dgm:spPr/>
      <dgm:t>
        <a:bodyPr/>
        <a:lstStyle/>
        <a:p>
          <a:endParaRPr lang="en-US"/>
        </a:p>
      </dgm:t>
    </dgm:pt>
    <dgm:pt modelId="{70FB501B-97C0-4BB4-B469-992B91ABF113}" type="sibTrans" cxnId="{41C3BA03-0440-4329-872E-F1A8427EF722}">
      <dgm:prSet/>
      <dgm:spPr/>
      <dgm:t>
        <a:bodyPr/>
        <a:lstStyle/>
        <a:p>
          <a:endParaRPr lang="en-US"/>
        </a:p>
      </dgm:t>
    </dgm:pt>
    <dgm:pt modelId="{8A2BECA4-B08B-4A03-B26D-599187EED286}">
      <dgm:prSet/>
      <dgm:spPr/>
      <dgm:t>
        <a:bodyPr/>
        <a:lstStyle/>
        <a:p>
          <a:r>
            <a:rPr lang="en-US" dirty="0"/>
            <a:t>Students are encouraged to change values in the simulation to investigate behavior</a:t>
          </a:r>
        </a:p>
      </dgm:t>
    </dgm:pt>
    <dgm:pt modelId="{40BB3D9F-8975-4F88-8E58-DCB2D54EC724}" type="parTrans" cxnId="{184192C1-AEC2-42C9-B147-273A967CDE6C}">
      <dgm:prSet/>
      <dgm:spPr/>
      <dgm:t>
        <a:bodyPr/>
        <a:lstStyle/>
        <a:p>
          <a:endParaRPr lang="en-US"/>
        </a:p>
      </dgm:t>
    </dgm:pt>
    <dgm:pt modelId="{7AFF33AE-8910-49A7-B3EF-05F4D430A490}" type="sibTrans" cxnId="{184192C1-AEC2-42C9-B147-273A967CDE6C}">
      <dgm:prSet/>
      <dgm:spPr/>
      <dgm:t>
        <a:bodyPr/>
        <a:lstStyle/>
        <a:p>
          <a:endParaRPr lang="en-US"/>
        </a:p>
      </dgm:t>
    </dgm:pt>
    <dgm:pt modelId="{BEE6ADB3-DF59-424B-BD7A-B3DA3CD4EAED}">
      <dgm:prSet/>
      <dgm:spPr/>
      <dgm:t>
        <a:bodyPr/>
        <a:lstStyle/>
        <a:p>
          <a:r>
            <a:rPr lang="en-US" dirty="0"/>
            <a:t>Students are then given a detailed talk on the code for the simulation, including descriptions of the algorithm and details on implementation</a:t>
          </a:r>
        </a:p>
      </dgm:t>
    </dgm:pt>
    <dgm:pt modelId="{139B878B-906A-45D1-B100-E6D60544B9B5}" type="parTrans" cxnId="{945B670C-1FD5-44F0-88C5-0EA784D824FA}">
      <dgm:prSet/>
      <dgm:spPr/>
      <dgm:t>
        <a:bodyPr/>
        <a:lstStyle/>
        <a:p>
          <a:endParaRPr lang="en-US"/>
        </a:p>
      </dgm:t>
    </dgm:pt>
    <dgm:pt modelId="{5F5B6ECB-B776-46AA-BA91-AC951D652D78}" type="sibTrans" cxnId="{945B670C-1FD5-44F0-88C5-0EA784D824FA}">
      <dgm:prSet/>
      <dgm:spPr/>
      <dgm:t>
        <a:bodyPr/>
        <a:lstStyle/>
        <a:p>
          <a:endParaRPr lang="en-US"/>
        </a:p>
      </dgm:t>
    </dgm:pt>
    <dgm:pt modelId="{1EBC799A-847A-4B7C-A92E-6D46F7979078}" type="pres">
      <dgm:prSet presAssocID="{B55DAEC0-52F7-4737-B878-A9A56346BE2F}" presName="root" presStyleCnt="0">
        <dgm:presLayoutVars>
          <dgm:dir/>
          <dgm:resizeHandles val="exact"/>
        </dgm:presLayoutVars>
      </dgm:prSet>
      <dgm:spPr/>
    </dgm:pt>
    <dgm:pt modelId="{77A7A28A-57F1-4193-8E53-279E10C77393}" type="pres">
      <dgm:prSet presAssocID="{C8EBC61E-A3FC-4251-B39A-CE50C00A72AC}" presName="compNode" presStyleCnt="0"/>
      <dgm:spPr/>
    </dgm:pt>
    <dgm:pt modelId="{3827A0BB-4A5F-433A-A5EE-2501F9704DE6}" type="pres">
      <dgm:prSet presAssocID="{C8EBC61E-A3FC-4251-B39A-CE50C00A72AC}" presName="bgRect" presStyleLbl="bgShp" presStyleIdx="0" presStyleCnt="4"/>
      <dgm:spPr/>
    </dgm:pt>
    <dgm:pt modelId="{B3F2144C-F304-47F8-836B-56BDFCECC120}" type="pres">
      <dgm:prSet presAssocID="{C8EBC61E-A3FC-4251-B39A-CE50C00A72A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559AEE6B-9C35-43B5-ADD7-F4B605E7AA27}" type="pres">
      <dgm:prSet presAssocID="{C8EBC61E-A3FC-4251-B39A-CE50C00A72AC}" presName="spaceRect" presStyleCnt="0"/>
      <dgm:spPr/>
    </dgm:pt>
    <dgm:pt modelId="{EEC3BF14-7CF5-4916-8575-82628865CE7B}" type="pres">
      <dgm:prSet presAssocID="{C8EBC61E-A3FC-4251-B39A-CE50C00A72AC}" presName="parTx" presStyleLbl="revTx" presStyleIdx="0" presStyleCnt="4">
        <dgm:presLayoutVars>
          <dgm:chMax val="0"/>
          <dgm:chPref val="0"/>
        </dgm:presLayoutVars>
      </dgm:prSet>
      <dgm:spPr/>
    </dgm:pt>
    <dgm:pt modelId="{17456156-CA4D-41F1-AA29-0D2BD0500A73}" type="pres">
      <dgm:prSet presAssocID="{BBFBE398-65BC-42F4-9670-20435E131FDB}" presName="sibTrans" presStyleCnt="0"/>
      <dgm:spPr/>
    </dgm:pt>
    <dgm:pt modelId="{348F79E8-8377-4BE2-99F4-9128383A152F}" type="pres">
      <dgm:prSet presAssocID="{D389363B-A639-4258-A028-BA1DEB431D86}" presName="compNode" presStyleCnt="0"/>
      <dgm:spPr/>
    </dgm:pt>
    <dgm:pt modelId="{9C8514D7-4E15-4943-8412-72FD6A87761F}" type="pres">
      <dgm:prSet presAssocID="{D389363B-A639-4258-A028-BA1DEB431D86}" presName="bgRect" presStyleLbl="bgShp" presStyleIdx="1" presStyleCnt="4"/>
      <dgm:spPr/>
    </dgm:pt>
    <dgm:pt modelId="{32E69508-15F1-42EF-AA36-49657F89705F}" type="pres">
      <dgm:prSet presAssocID="{D389363B-A639-4258-A028-BA1DEB431D8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910CE441-FC15-43CA-B172-4C89BA33F1D1}" type="pres">
      <dgm:prSet presAssocID="{D389363B-A639-4258-A028-BA1DEB431D86}" presName="spaceRect" presStyleCnt="0"/>
      <dgm:spPr/>
    </dgm:pt>
    <dgm:pt modelId="{DAC22DB6-6595-474E-BE71-60AD1FA4E3DB}" type="pres">
      <dgm:prSet presAssocID="{D389363B-A639-4258-A028-BA1DEB431D86}" presName="parTx" presStyleLbl="revTx" presStyleIdx="1" presStyleCnt="4">
        <dgm:presLayoutVars>
          <dgm:chMax val="0"/>
          <dgm:chPref val="0"/>
        </dgm:presLayoutVars>
      </dgm:prSet>
      <dgm:spPr/>
    </dgm:pt>
    <dgm:pt modelId="{DFB65048-D2A2-4169-86BD-21D0215B1339}" type="pres">
      <dgm:prSet presAssocID="{70FB501B-97C0-4BB4-B469-992B91ABF113}" presName="sibTrans" presStyleCnt="0"/>
      <dgm:spPr/>
    </dgm:pt>
    <dgm:pt modelId="{A39B3FB5-0F92-4586-B79B-DFC44C3DA767}" type="pres">
      <dgm:prSet presAssocID="{8A2BECA4-B08B-4A03-B26D-599187EED286}" presName="compNode" presStyleCnt="0"/>
      <dgm:spPr/>
    </dgm:pt>
    <dgm:pt modelId="{EB285D49-0B98-4EDD-A7B1-188104802A17}" type="pres">
      <dgm:prSet presAssocID="{8A2BECA4-B08B-4A03-B26D-599187EED286}" presName="bgRect" presStyleLbl="bgShp" presStyleIdx="2" presStyleCnt="4"/>
      <dgm:spPr/>
    </dgm:pt>
    <dgm:pt modelId="{703D084E-9A54-40A6-B0C6-169FD61F07CF}" type="pres">
      <dgm:prSet presAssocID="{8A2BECA4-B08B-4A03-B26D-599187EED28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41DAE9C5-1DD5-45CA-9AEA-20A1EE70C736}" type="pres">
      <dgm:prSet presAssocID="{8A2BECA4-B08B-4A03-B26D-599187EED286}" presName="spaceRect" presStyleCnt="0"/>
      <dgm:spPr/>
    </dgm:pt>
    <dgm:pt modelId="{A1761C87-B622-4EE5-85A8-4F153EFEE67B}" type="pres">
      <dgm:prSet presAssocID="{8A2BECA4-B08B-4A03-B26D-599187EED286}" presName="parTx" presStyleLbl="revTx" presStyleIdx="2" presStyleCnt="4">
        <dgm:presLayoutVars>
          <dgm:chMax val="0"/>
          <dgm:chPref val="0"/>
        </dgm:presLayoutVars>
      </dgm:prSet>
      <dgm:spPr/>
    </dgm:pt>
    <dgm:pt modelId="{E7FC333E-E724-41B3-A942-013056E1B535}" type="pres">
      <dgm:prSet presAssocID="{7AFF33AE-8910-49A7-B3EF-05F4D430A490}" presName="sibTrans" presStyleCnt="0"/>
      <dgm:spPr/>
    </dgm:pt>
    <dgm:pt modelId="{85BC6886-1790-4B23-BD88-D52044B1B32B}" type="pres">
      <dgm:prSet presAssocID="{BEE6ADB3-DF59-424B-BD7A-B3DA3CD4EAED}" presName="compNode" presStyleCnt="0"/>
      <dgm:spPr/>
    </dgm:pt>
    <dgm:pt modelId="{7334A16A-6ABA-4ADB-BAA6-CC77E5FA01CE}" type="pres">
      <dgm:prSet presAssocID="{BEE6ADB3-DF59-424B-BD7A-B3DA3CD4EAED}" presName="bgRect" presStyleLbl="bgShp" presStyleIdx="3" presStyleCnt="4"/>
      <dgm:spPr/>
    </dgm:pt>
    <dgm:pt modelId="{293C0FF8-88CB-49A4-8D4B-37E0F00A52E7}" type="pres">
      <dgm:prSet presAssocID="{BEE6ADB3-DF59-424B-BD7A-B3DA3CD4EAE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437195B3-E284-43D2-AFE3-D073DD8113D7}" type="pres">
      <dgm:prSet presAssocID="{BEE6ADB3-DF59-424B-BD7A-B3DA3CD4EAED}" presName="spaceRect" presStyleCnt="0"/>
      <dgm:spPr/>
    </dgm:pt>
    <dgm:pt modelId="{D02D292F-D38E-4110-B4F1-56669AABDC50}" type="pres">
      <dgm:prSet presAssocID="{BEE6ADB3-DF59-424B-BD7A-B3DA3CD4EAED}" presName="parTx" presStyleLbl="revTx" presStyleIdx="3" presStyleCnt="4">
        <dgm:presLayoutVars>
          <dgm:chMax val="0"/>
          <dgm:chPref val="0"/>
        </dgm:presLayoutVars>
      </dgm:prSet>
      <dgm:spPr/>
    </dgm:pt>
  </dgm:ptLst>
  <dgm:cxnLst>
    <dgm:cxn modelId="{88D5A602-E335-4F74-BC97-892A57952B29}" type="presOf" srcId="{BEE6ADB3-DF59-424B-BD7A-B3DA3CD4EAED}" destId="{D02D292F-D38E-4110-B4F1-56669AABDC50}" srcOrd="0" destOrd="0" presId="urn:microsoft.com/office/officeart/2018/2/layout/IconVerticalSolidList"/>
    <dgm:cxn modelId="{41C3BA03-0440-4329-872E-F1A8427EF722}" srcId="{B55DAEC0-52F7-4737-B878-A9A56346BE2F}" destId="{D389363B-A639-4258-A028-BA1DEB431D86}" srcOrd="1" destOrd="0" parTransId="{900C8DA1-864F-4756-8616-8565CC00F591}" sibTransId="{70FB501B-97C0-4BB4-B469-992B91ABF113}"/>
    <dgm:cxn modelId="{945B670C-1FD5-44F0-88C5-0EA784D824FA}" srcId="{B55DAEC0-52F7-4737-B878-A9A56346BE2F}" destId="{BEE6ADB3-DF59-424B-BD7A-B3DA3CD4EAED}" srcOrd="3" destOrd="0" parTransId="{139B878B-906A-45D1-B100-E6D60544B9B5}" sibTransId="{5F5B6ECB-B776-46AA-BA91-AC951D652D78}"/>
    <dgm:cxn modelId="{0DEC4C17-AD8E-4A31-86BF-35AA4FFC38BE}" type="presOf" srcId="{C8EBC61E-A3FC-4251-B39A-CE50C00A72AC}" destId="{EEC3BF14-7CF5-4916-8575-82628865CE7B}" srcOrd="0" destOrd="0" presId="urn:microsoft.com/office/officeart/2018/2/layout/IconVerticalSolidList"/>
    <dgm:cxn modelId="{D1263299-3025-4291-A886-B3D083F4498D}" srcId="{B55DAEC0-52F7-4737-B878-A9A56346BE2F}" destId="{C8EBC61E-A3FC-4251-B39A-CE50C00A72AC}" srcOrd="0" destOrd="0" parTransId="{015E0A02-8F3A-49FE-8E81-B58DA643171C}" sibTransId="{BBFBE398-65BC-42F4-9670-20435E131FDB}"/>
    <dgm:cxn modelId="{A75CBAA3-6238-46FB-BFF5-9C6F62E206F1}" type="presOf" srcId="{B55DAEC0-52F7-4737-B878-A9A56346BE2F}" destId="{1EBC799A-847A-4B7C-A92E-6D46F7979078}" srcOrd="0" destOrd="0" presId="urn:microsoft.com/office/officeart/2018/2/layout/IconVerticalSolidList"/>
    <dgm:cxn modelId="{6E34AEB7-9E6F-4645-B5D5-9C16C9E04D19}" type="presOf" srcId="{8A2BECA4-B08B-4A03-B26D-599187EED286}" destId="{A1761C87-B622-4EE5-85A8-4F153EFEE67B}" srcOrd="0" destOrd="0" presId="urn:microsoft.com/office/officeart/2018/2/layout/IconVerticalSolidList"/>
    <dgm:cxn modelId="{184192C1-AEC2-42C9-B147-273A967CDE6C}" srcId="{B55DAEC0-52F7-4737-B878-A9A56346BE2F}" destId="{8A2BECA4-B08B-4A03-B26D-599187EED286}" srcOrd="2" destOrd="0" parTransId="{40BB3D9F-8975-4F88-8E58-DCB2D54EC724}" sibTransId="{7AFF33AE-8910-49A7-B3EF-05F4D430A490}"/>
    <dgm:cxn modelId="{3A0978FE-D198-4124-8461-A9D2F8DC31F3}" type="presOf" srcId="{D389363B-A639-4258-A028-BA1DEB431D86}" destId="{DAC22DB6-6595-474E-BE71-60AD1FA4E3DB}" srcOrd="0" destOrd="0" presId="urn:microsoft.com/office/officeart/2018/2/layout/IconVerticalSolidList"/>
    <dgm:cxn modelId="{E4FA6578-22DE-4F18-9594-F87B1B77283F}" type="presParOf" srcId="{1EBC799A-847A-4B7C-A92E-6D46F7979078}" destId="{77A7A28A-57F1-4193-8E53-279E10C77393}" srcOrd="0" destOrd="0" presId="urn:microsoft.com/office/officeart/2018/2/layout/IconVerticalSolidList"/>
    <dgm:cxn modelId="{BEA9083B-B343-4F01-9AF3-7240CB45F35A}" type="presParOf" srcId="{77A7A28A-57F1-4193-8E53-279E10C77393}" destId="{3827A0BB-4A5F-433A-A5EE-2501F9704DE6}" srcOrd="0" destOrd="0" presId="urn:microsoft.com/office/officeart/2018/2/layout/IconVerticalSolidList"/>
    <dgm:cxn modelId="{52317B3C-1AB7-4054-A1A4-3B98943118F1}" type="presParOf" srcId="{77A7A28A-57F1-4193-8E53-279E10C77393}" destId="{B3F2144C-F304-47F8-836B-56BDFCECC120}" srcOrd="1" destOrd="0" presId="urn:microsoft.com/office/officeart/2018/2/layout/IconVerticalSolidList"/>
    <dgm:cxn modelId="{17870ED9-67F2-441B-9538-82D2F14242E9}" type="presParOf" srcId="{77A7A28A-57F1-4193-8E53-279E10C77393}" destId="{559AEE6B-9C35-43B5-ADD7-F4B605E7AA27}" srcOrd="2" destOrd="0" presId="urn:microsoft.com/office/officeart/2018/2/layout/IconVerticalSolidList"/>
    <dgm:cxn modelId="{B3485321-774E-4277-B5D5-93A7A746194F}" type="presParOf" srcId="{77A7A28A-57F1-4193-8E53-279E10C77393}" destId="{EEC3BF14-7CF5-4916-8575-82628865CE7B}" srcOrd="3" destOrd="0" presId="urn:microsoft.com/office/officeart/2018/2/layout/IconVerticalSolidList"/>
    <dgm:cxn modelId="{6A845949-7EA7-46E8-978C-F84B076EF181}" type="presParOf" srcId="{1EBC799A-847A-4B7C-A92E-6D46F7979078}" destId="{17456156-CA4D-41F1-AA29-0D2BD0500A73}" srcOrd="1" destOrd="0" presId="urn:microsoft.com/office/officeart/2018/2/layout/IconVerticalSolidList"/>
    <dgm:cxn modelId="{24296C6A-C265-4041-A98C-383D7A4316A5}" type="presParOf" srcId="{1EBC799A-847A-4B7C-A92E-6D46F7979078}" destId="{348F79E8-8377-4BE2-99F4-9128383A152F}" srcOrd="2" destOrd="0" presId="urn:microsoft.com/office/officeart/2018/2/layout/IconVerticalSolidList"/>
    <dgm:cxn modelId="{B4606318-2F88-40FB-9240-BB91F8E12F6B}" type="presParOf" srcId="{348F79E8-8377-4BE2-99F4-9128383A152F}" destId="{9C8514D7-4E15-4943-8412-72FD6A87761F}" srcOrd="0" destOrd="0" presId="urn:microsoft.com/office/officeart/2018/2/layout/IconVerticalSolidList"/>
    <dgm:cxn modelId="{77D0BB2B-E935-4181-9515-490D4872A124}" type="presParOf" srcId="{348F79E8-8377-4BE2-99F4-9128383A152F}" destId="{32E69508-15F1-42EF-AA36-49657F89705F}" srcOrd="1" destOrd="0" presId="urn:microsoft.com/office/officeart/2018/2/layout/IconVerticalSolidList"/>
    <dgm:cxn modelId="{49DF1196-C408-4251-9F7F-9F34B286D51F}" type="presParOf" srcId="{348F79E8-8377-4BE2-99F4-9128383A152F}" destId="{910CE441-FC15-43CA-B172-4C89BA33F1D1}" srcOrd="2" destOrd="0" presId="urn:microsoft.com/office/officeart/2018/2/layout/IconVerticalSolidList"/>
    <dgm:cxn modelId="{98B9DAA4-FC69-46A9-B765-CA4FD008256C}" type="presParOf" srcId="{348F79E8-8377-4BE2-99F4-9128383A152F}" destId="{DAC22DB6-6595-474E-BE71-60AD1FA4E3DB}" srcOrd="3" destOrd="0" presId="urn:microsoft.com/office/officeart/2018/2/layout/IconVerticalSolidList"/>
    <dgm:cxn modelId="{5AEF7BD7-97DB-4020-B8FD-48B2E00A254B}" type="presParOf" srcId="{1EBC799A-847A-4B7C-A92E-6D46F7979078}" destId="{DFB65048-D2A2-4169-86BD-21D0215B1339}" srcOrd="3" destOrd="0" presId="urn:microsoft.com/office/officeart/2018/2/layout/IconVerticalSolidList"/>
    <dgm:cxn modelId="{2C074BDE-13BE-4604-A7D5-E5855FF0DCA9}" type="presParOf" srcId="{1EBC799A-847A-4B7C-A92E-6D46F7979078}" destId="{A39B3FB5-0F92-4586-B79B-DFC44C3DA767}" srcOrd="4" destOrd="0" presId="urn:microsoft.com/office/officeart/2018/2/layout/IconVerticalSolidList"/>
    <dgm:cxn modelId="{4D2AB675-019C-43A9-A1ED-B5391554B3E7}" type="presParOf" srcId="{A39B3FB5-0F92-4586-B79B-DFC44C3DA767}" destId="{EB285D49-0B98-4EDD-A7B1-188104802A17}" srcOrd="0" destOrd="0" presId="urn:microsoft.com/office/officeart/2018/2/layout/IconVerticalSolidList"/>
    <dgm:cxn modelId="{240FA27D-8CFF-4713-BD92-EBB9B4C94EB2}" type="presParOf" srcId="{A39B3FB5-0F92-4586-B79B-DFC44C3DA767}" destId="{703D084E-9A54-40A6-B0C6-169FD61F07CF}" srcOrd="1" destOrd="0" presId="urn:microsoft.com/office/officeart/2018/2/layout/IconVerticalSolidList"/>
    <dgm:cxn modelId="{8F7C04A1-D3CA-48BB-8111-88275BE26C40}" type="presParOf" srcId="{A39B3FB5-0F92-4586-B79B-DFC44C3DA767}" destId="{41DAE9C5-1DD5-45CA-9AEA-20A1EE70C736}" srcOrd="2" destOrd="0" presId="urn:microsoft.com/office/officeart/2018/2/layout/IconVerticalSolidList"/>
    <dgm:cxn modelId="{A06C3937-48EB-4878-B6BC-FF9F059C06B1}" type="presParOf" srcId="{A39B3FB5-0F92-4586-B79B-DFC44C3DA767}" destId="{A1761C87-B622-4EE5-85A8-4F153EFEE67B}" srcOrd="3" destOrd="0" presId="urn:microsoft.com/office/officeart/2018/2/layout/IconVerticalSolidList"/>
    <dgm:cxn modelId="{8C0E83D6-8E97-4303-AE56-F734457DAD11}" type="presParOf" srcId="{1EBC799A-847A-4B7C-A92E-6D46F7979078}" destId="{E7FC333E-E724-41B3-A942-013056E1B535}" srcOrd="5" destOrd="0" presId="urn:microsoft.com/office/officeart/2018/2/layout/IconVerticalSolidList"/>
    <dgm:cxn modelId="{A9A67799-6166-45A5-BE03-B26712CCA1FA}" type="presParOf" srcId="{1EBC799A-847A-4B7C-A92E-6D46F7979078}" destId="{85BC6886-1790-4B23-BD88-D52044B1B32B}" srcOrd="6" destOrd="0" presId="urn:microsoft.com/office/officeart/2018/2/layout/IconVerticalSolidList"/>
    <dgm:cxn modelId="{63D1112A-45AD-49A3-96B6-82E38FC1B6AD}" type="presParOf" srcId="{85BC6886-1790-4B23-BD88-D52044B1B32B}" destId="{7334A16A-6ABA-4ADB-BAA6-CC77E5FA01CE}" srcOrd="0" destOrd="0" presId="urn:microsoft.com/office/officeart/2018/2/layout/IconVerticalSolidList"/>
    <dgm:cxn modelId="{22A2DD99-5C1A-44E7-BFF3-7481F5D072EC}" type="presParOf" srcId="{85BC6886-1790-4B23-BD88-D52044B1B32B}" destId="{293C0FF8-88CB-49A4-8D4B-37E0F00A52E7}" srcOrd="1" destOrd="0" presId="urn:microsoft.com/office/officeart/2018/2/layout/IconVerticalSolidList"/>
    <dgm:cxn modelId="{3F82BF90-9F1B-49AC-B6B1-E40580C1C2C6}" type="presParOf" srcId="{85BC6886-1790-4B23-BD88-D52044B1B32B}" destId="{437195B3-E284-43D2-AFE3-D073DD8113D7}" srcOrd="2" destOrd="0" presId="urn:microsoft.com/office/officeart/2018/2/layout/IconVerticalSolidList"/>
    <dgm:cxn modelId="{6CEDFD7F-490F-4C34-A86F-136D0A895086}" type="presParOf" srcId="{85BC6886-1790-4B23-BD88-D52044B1B32B}" destId="{D02D292F-D38E-4110-B4F1-56669AABDC5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90B81AE-2802-4CA5-A20A-5498947989B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51C120C-E9A7-4252-9F40-E8CBDA23075A}">
      <dgm:prSet/>
      <dgm:spPr/>
      <dgm:t>
        <a:bodyPr/>
        <a:lstStyle/>
        <a:p>
          <a:r>
            <a:rPr lang="en-US" b="0" i="0" dirty="0"/>
            <a:t>Logical and abstract thinking;</a:t>
          </a:r>
          <a:endParaRPr lang="en-US" dirty="0"/>
        </a:p>
      </dgm:t>
    </dgm:pt>
    <dgm:pt modelId="{45B6FF67-DF4C-49FC-9BFF-2EDC12CAB44C}" type="parTrans" cxnId="{2B5D105D-CCA8-46BE-ACD3-8EF8B11B1A4E}">
      <dgm:prSet/>
      <dgm:spPr/>
      <dgm:t>
        <a:bodyPr/>
        <a:lstStyle/>
        <a:p>
          <a:endParaRPr lang="en-US"/>
        </a:p>
      </dgm:t>
    </dgm:pt>
    <dgm:pt modelId="{61E086FA-EE39-46C0-BC35-D377B7488378}" type="sibTrans" cxnId="{2B5D105D-CCA8-46BE-ACD3-8EF8B11B1A4E}">
      <dgm:prSet/>
      <dgm:spPr/>
      <dgm:t>
        <a:bodyPr/>
        <a:lstStyle/>
        <a:p>
          <a:endParaRPr lang="en-US"/>
        </a:p>
      </dgm:t>
    </dgm:pt>
    <dgm:pt modelId="{F1F81E43-7172-450D-B440-736CA6EB35DC}">
      <dgm:prSet/>
      <dgm:spPr/>
      <dgm:t>
        <a:bodyPr/>
        <a:lstStyle/>
        <a:p>
          <a:r>
            <a:rPr lang="en-US" b="0" i="0" dirty="0"/>
            <a:t>Representations of data, including various kinds of data structures;</a:t>
          </a:r>
          <a:endParaRPr lang="en-US" dirty="0"/>
        </a:p>
      </dgm:t>
    </dgm:pt>
    <dgm:pt modelId="{3356C44E-BE7B-45CE-B08F-232F10679181}" type="parTrans" cxnId="{7373D92B-B688-4C84-89C0-B48D6A1AE133}">
      <dgm:prSet/>
      <dgm:spPr/>
      <dgm:t>
        <a:bodyPr/>
        <a:lstStyle/>
        <a:p>
          <a:endParaRPr lang="en-US"/>
        </a:p>
      </dgm:t>
    </dgm:pt>
    <dgm:pt modelId="{A1354CA2-A796-45CB-B8B8-C43B14993E73}" type="sibTrans" cxnId="{7373D92B-B688-4C84-89C0-B48D6A1AE133}">
      <dgm:prSet/>
      <dgm:spPr/>
      <dgm:t>
        <a:bodyPr/>
        <a:lstStyle/>
        <a:p>
          <a:endParaRPr lang="en-US"/>
        </a:p>
      </dgm:t>
    </dgm:pt>
    <dgm:pt modelId="{840339F3-0E01-413C-9CA8-1F3FC3B2F11A}">
      <dgm:prSet/>
      <dgm:spPr/>
      <dgm:t>
        <a:bodyPr/>
        <a:lstStyle/>
        <a:p>
          <a:r>
            <a:rPr lang="en-US" b="0" i="0" dirty="0"/>
            <a:t>Problem-solving by designing and programming algorithms using digital devices;</a:t>
          </a:r>
          <a:endParaRPr lang="en-US" dirty="0"/>
        </a:p>
      </dgm:t>
    </dgm:pt>
    <dgm:pt modelId="{F8AFFDBD-0691-4B99-AF4A-A51F7634DF9C}" type="parTrans" cxnId="{96CF3CBA-904E-4097-8A45-CD76BB24C55F}">
      <dgm:prSet/>
      <dgm:spPr/>
      <dgm:t>
        <a:bodyPr/>
        <a:lstStyle/>
        <a:p>
          <a:endParaRPr lang="en-US"/>
        </a:p>
      </dgm:t>
    </dgm:pt>
    <dgm:pt modelId="{492330D0-C96A-446E-A2A6-4B46858354BB}" type="sibTrans" cxnId="{96CF3CBA-904E-4097-8A45-CD76BB24C55F}">
      <dgm:prSet/>
      <dgm:spPr/>
      <dgm:t>
        <a:bodyPr/>
        <a:lstStyle/>
        <a:p>
          <a:endParaRPr lang="en-US"/>
        </a:p>
      </dgm:t>
    </dgm:pt>
    <dgm:pt modelId="{BF0EA1C8-C013-4B11-92A7-2CECB60C42CB}">
      <dgm:prSet/>
      <dgm:spPr/>
      <dgm:t>
        <a:bodyPr/>
        <a:lstStyle/>
        <a:p>
          <a:r>
            <a:rPr lang="en-US" b="0" i="0" dirty="0"/>
            <a:t>Performing calculations and executing programs;</a:t>
          </a:r>
          <a:endParaRPr lang="en-US" dirty="0"/>
        </a:p>
      </dgm:t>
    </dgm:pt>
    <dgm:pt modelId="{09405D27-28AE-46F5-8615-8DF7457182DB}" type="parTrans" cxnId="{D9723AFB-90DE-45DE-AD5D-C340A3AABB18}">
      <dgm:prSet/>
      <dgm:spPr/>
      <dgm:t>
        <a:bodyPr/>
        <a:lstStyle/>
        <a:p>
          <a:endParaRPr lang="en-US"/>
        </a:p>
      </dgm:t>
    </dgm:pt>
    <dgm:pt modelId="{BB57D45D-A615-492A-94B9-110DBED77577}" type="sibTrans" cxnId="{D9723AFB-90DE-45DE-AD5D-C340A3AABB18}">
      <dgm:prSet/>
      <dgm:spPr/>
      <dgm:t>
        <a:bodyPr/>
        <a:lstStyle/>
        <a:p>
          <a:endParaRPr lang="en-US"/>
        </a:p>
      </dgm:t>
    </dgm:pt>
    <dgm:pt modelId="{89652FD9-2E10-49C1-A6A1-083696F8850D}">
      <dgm:prSet/>
      <dgm:spPr/>
      <dgm:t>
        <a:bodyPr/>
        <a:lstStyle/>
        <a:p>
          <a:r>
            <a:rPr lang="en-US" b="0" i="0" dirty="0"/>
            <a:t>Collaboration; and,</a:t>
          </a:r>
          <a:endParaRPr lang="en-US" dirty="0"/>
        </a:p>
      </dgm:t>
    </dgm:pt>
    <dgm:pt modelId="{4C379F3F-009A-4515-8FE5-EBFBC2FD23E2}" type="parTrans" cxnId="{DE38DA78-5CBB-4B7E-9545-FE3F2330ECEB}">
      <dgm:prSet/>
      <dgm:spPr/>
      <dgm:t>
        <a:bodyPr/>
        <a:lstStyle/>
        <a:p>
          <a:endParaRPr lang="en-US"/>
        </a:p>
      </dgm:t>
    </dgm:pt>
    <dgm:pt modelId="{9AE8D7FD-A2DE-437D-8120-B6D0954CAFF7}" type="sibTrans" cxnId="{DE38DA78-5CBB-4B7E-9545-FE3F2330ECEB}">
      <dgm:prSet/>
      <dgm:spPr/>
      <dgm:t>
        <a:bodyPr/>
        <a:lstStyle/>
        <a:p>
          <a:endParaRPr lang="en-US"/>
        </a:p>
      </dgm:t>
    </dgm:pt>
    <dgm:pt modelId="{83DC55FE-2D69-43BF-A991-244EDD3663E0}">
      <dgm:prSet/>
      <dgm:spPr/>
      <dgm:t>
        <a:bodyPr/>
        <a:lstStyle/>
        <a:p>
          <a:r>
            <a:rPr lang="en-US" b="0" i="0" dirty="0"/>
            <a:t>Ethics, privacy, data security</a:t>
          </a:r>
          <a:endParaRPr lang="en-US" dirty="0"/>
        </a:p>
      </dgm:t>
    </dgm:pt>
    <dgm:pt modelId="{C67235BE-C165-408C-929F-06F9AEA3CFED}" type="parTrans" cxnId="{4CE58727-D2C2-46C5-9B8B-A773685C2497}">
      <dgm:prSet/>
      <dgm:spPr/>
      <dgm:t>
        <a:bodyPr/>
        <a:lstStyle/>
        <a:p>
          <a:endParaRPr lang="en-US"/>
        </a:p>
      </dgm:t>
    </dgm:pt>
    <dgm:pt modelId="{5C74334F-ADE1-4912-94E1-88E2101B15EA}" type="sibTrans" cxnId="{4CE58727-D2C2-46C5-9B8B-A773685C2497}">
      <dgm:prSet/>
      <dgm:spPr/>
      <dgm:t>
        <a:bodyPr/>
        <a:lstStyle/>
        <a:p>
          <a:endParaRPr lang="en-US"/>
        </a:p>
      </dgm:t>
    </dgm:pt>
    <dgm:pt modelId="{8A0A4774-89CA-4277-9F0A-95E5BE19D264}" type="pres">
      <dgm:prSet presAssocID="{890B81AE-2802-4CA5-A20A-5498947989B7}" presName="root" presStyleCnt="0">
        <dgm:presLayoutVars>
          <dgm:dir/>
          <dgm:resizeHandles val="exact"/>
        </dgm:presLayoutVars>
      </dgm:prSet>
      <dgm:spPr/>
    </dgm:pt>
    <dgm:pt modelId="{DB1435C3-A570-4A38-A628-9FBD7BBC4F91}" type="pres">
      <dgm:prSet presAssocID="{451C120C-E9A7-4252-9F40-E8CBDA23075A}" presName="compNode" presStyleCnt="0"/>
      <dgm:spPr/>
    </dgm:pt>
    <dgm:pt modelId="{E3D8372C-B4A5-4092-9C57-03795D90FF7D}" type="pres">
      <dgm:prSet presAssocID="{451C120C-E9A7-4252-9F40-E8CBDA23075A}" presName="bgRect" presStyleLbl="bgShp" presStyleIdx="0" presStyleCnt="6"/>
      <dgm:spPr/>
    </dgm:pt>
    <dgm:pt modelId="{3A6325D7-DA5F-49A6-AB7B-954BE563AE5A}" type="pres">
      <dgm:prSet presAssocID="{451C120C-E9A7-4252-9F40-E8CBDA23075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C1FB5034-133E-4E89-8D03-BCB151CAD802}" type="pres">
      <dgm:prSet presAssocID="{451C120C-E9A7-4252-9F40-E8CBDA23075A}" presName="spaceRect" presStyleCnt="0"/>
      <dgm:spPr/>
    </dgm:pt>
    <dgm:pt modelId="{9E59D84B-A0CA-4E5D-97E3-AFD2DD71B957}" type="pres">
      <dgm:prSet presAssocID="{451C120C-E9A7-4252-9F40-E8CBDA23075A}" presName="parTx" presStyleLbl="revTx" presStyleIdx="0" presStyleCnt="6">
        <dgm:presLayoutVars>
          <dgm:chMax val="0"/>
          <dgm:chPref val="0"/>
        </dgm:presLayoutVars>
      </dgm:prSet>
      <dgm:spPr/>
    </dgm:pt>
    <dgm:pt modelId="{E6FDF104-18A6-44F0-8FEA-901A62EC8BC0}" type="pres">
      <dgm:prSet presAssocID="{61E086FA-EE39-46C0-BC35-D377B7488378}" presName="sibTrans" presStyleCnt="0"/>
      <dgm:spPr/>
    </dgm:pt>
    <dgm:pt modelId="{9ECDEDFD-36DE-4B14-A6E8-701FC99F2A8A}" type="pres">
      <dgm:prSet presAssocID="{F1F81E43-7172-450D-B440-736CA6EB35DC}" presName="compNode" presStyleCnt="0"/>
      <dgm:spPr/>
    </dgm:pt>
    <dgm:pt modelId="{9034EE84-B6A1-41FC-82DA-3DF5BB7160E3}" type="pres">
      <dgm:prSet presAssocID="{F1F81E43-7172-450D-B440-736CA6EB35DC}" presName="bgRect" presStyleLbl="bgShp" presStyleIdx="1" presStyleCnt="6"/>
      <dgm:spPr/>
    </dgm:pt>
    <dgm:pt modelId="{3D134232-7708-456E-90C5-6DBC26BEE64C}" type="pres">
      <dgm:prSet presAssocID="{F1F81E43-7172-450D-B440-736CA6EB35D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F67A20D4-D018-45AC-8E77-8178A7094E37}" type="pres">
      <dgm:prSet presAssocID="{F1F81E43-7172-450D-B440-736CA6EB35DC}" presName="spaceRect" presStyleCnt="0"/>
      <dgm:spPr/>
    </dgm:pt>
    <dgm:pt modelId="{D1B5A947-B0F4-4604-BE19-B69770BBF521}" type="pres">
      <dgm:prSet presAssocID="{F1F81E43-7172-450D-B440-736CA6EB35DC}" presName="parTx" presStyleLbl="revTx" presStyleIdx="1" presStyleCnt="6">
        <dgm:presLayoutVars>
          <dgm:chMax val="0"/>
          <dgm:chPref val="0"/>
        </dgm:presLayoutVars>
      </dgm:prSet>
      <dgm:spPr/>
    </dgm:pt>
    <dgm:pt modelId="{94769DE4-83CE-45BA-836B-CC01C47549C8}" type="pres">
      <dgm:prSet presAssocID="{A1354CA2-A796-45CB-B8B8-C43B14993E73}" presName="sibTrans" presStyleCnt="0"/>
      <dgm:spPr/>
    </dgm:pt>
    <dgm:pt modelId="{619EC6D3-8FC0-4BDE-A01A-6902BADEBB06}" type="pres">
      <dgm:prSet presAssocID="{840339F3-0E01-413C-9CA8-1F3FC3B2F11A}" presName="compNode" presStyleCnt="0"/>
      <dgm:spPr/>
    </dgm:pt>
    <dgm:pt modelId="{91FEC319-E2C2-498B-B1D9-B3F3D9634D9D}" type="pres">
      <dgm:prSet presAssocID="{840339F3-0E01-413C-9CA8-1F3FC3B2F11A}" presName="bgRect" presStyleLbl="bgShp" presStyleIdx="2" presStyleCnt="6"/>
      <dgm:spPr/>
    </dgm:pt>
    <dgm:pt modelId="{6FEADC77-D07D-4FED-89C0-2AA314961A1B}" type="pres">
      <dgm:prSet presAssocID="{840339F3-0E01-413C-9CA8-1F3FC3B2F11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957CBCC1-83F3-4764-8B6E-55B460ADCB6D}" type="pres">
      <dgm:prSet presAssocID="{840339F3-0E01-413C-9CA8-1F3FC3B2F11A}" presName="spaceRect" presStyleCnt="0"/>
      <dgm:spPr/>
    </dgm:pt>
    <dgm:pt modelId="{68772713-5549-457D-A305-C40E5172AA29}" type="pres">
      <dgm:prSet presAssocID="{840339F3-0E01-413C-9CA8-1F3FC3B2F11A}" presName="parTx" presStyleLbl="revTx" presStyleIdx="2" presStyleCnt="6">
        <dgm:presLayoutVars>
          <dgm:chMax val="0"/>
          <dgm:chPref val="0"/>
        </dgm:presLayoutVars>
      </dgm:prSet>
      <dgm:spPr/>
    </dgm:pt>
    <dgm:pt modelId="{4B3CD861-0538-4BEC-9576-72F387ABB2C9}" type="pres">
      <dgm:prSet presAssocID="{492330D0-C96A-446E-A2A6-4B46858354BB}" presName="sibTrans" presStyleCnt="0"/>
      <dgm:spPr/>
    </dgm:pt>
    <dgm:pt modelId="{D3E92957-9264-4AB4-B52C-BFEB0D8F7976}" type="pres">
      <dgm:prSet presAssocID="{BF0EA1C8-C013-4B11-92A7-2CECB60C42CB}" presName="compNode" presStyleCnt="0"/>
      <dgm:spPr/>
    </dgm:pt>
    <dgm:pt modelId="{4E822ECD-5C44-4601-9F64-306C5D0625FB}" type="pres">
      <dgm:prSet presAssocID="{BF0EA1C8-C013-4B11-92A7-2CECB60C42CB}" presName="bgRect" presStyleLbl="bgShp" presStyleIdx="3" presStyleCnt="6"/>
      <dgm:spPr/>
    </dgm:pt>
    <dgm:pt modelId="{B39B29E7-1580-4427-91A4-D74DE38F19AE}" type="pres">
      <dgm:prSet presAssocID="{BF0EA1C8-C013-4B11-92A7-2CECB60C42C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culator"/>
        </a:ext>
      </dgm:extLst>
    </dgm:pt>
    <dgm:pt modelId="{429EF1C0-B88B-4B3B-BE1D-B5D4EDD4FE1A}" type="pres">
      <dgm:prSet presAssocID="{BF0EA1C8-C013-4B11-92A7-2CECB60C42CB}" presName="spaceRect" presStyleCnt="0"/>
      <dgm:spPr/>
    </dgm:pt>
    <dgm:pt modelId="{079BCA4D-DA91-44C3-8EA1-1147CA36D0E1}" type="pres">
      <dgm:prSet presAssocID="{BF0EA1C8-C013-4B11-92A7-2CECB60C42CB}" presName="parTx" presStyleLbl="revTx" presStyleIdx="3" presStyleCnt="6">
        <dgm:presLayoutVars>
          <dgm:chMax val="0"/>
          <dgm:chPref val="0"/>
        </dgm:presLayoutVars>
      </dgm:prSet>
      <dgm:spPr/>
    </dgm:pt>
    <dgm:pt modelId="{5E8CB2D3-E59E-46EA-BC37-FFE3C7548C75}" type="pres">
      <dgm:prSet presAssocID="{BB57D45D-A615-492A-94B9-110DBED77577}" presName="sibTrans" presStyleCnt="0"/>
      <dgm:spPr/>
    </dgm:pt>
    <dgm:pt modelId="{0E638B72-9A3F-4BB0-BFF2-CA13BA5E671C}" type="pres">
      <dgm:prSet presAssocID="{89652FD9-2E10-49C1-A6A1-083696F8850D}" presName="compNode" presStyleCnt="0"/>
      <dgm:spPr/>
    </dgm:pt>
    <dgm:pt modelId="{A27824D0-AB2D-4533-9DC1-A69EA8E43B36}" type="pres">
      <dgm:prSet presAssocID="{89652FD9-2E10-49C1-A6A1-083696F8850D}" presName="bgRect" presStyleLbl="bgShp" presStyleIdx="4" presStyleCnt="6"/>
      <dgm:spPr/>
    </dgm:pt>
    <dgm:pt modelId="{E8AF5ABE-40AB-462D-88FA-548FD74767B9}" type="pres">
      <dgm:prSet presAssocID="{89652FD9-2E10-49C1-A6A1-083696F8850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C655CA02-F319-4843-8EDC-CD911C02B692}" type="pres">
      <dgm:prSet presAssocID="{89652FD9-2E10-49C1-A6A1-083696F8850D}" presName="spaceRect" presStyleCnt="0"/>
      <dgm:spPr/>
    </dgm:pt>
    <dgm:pt modelId="{464D24F4-0036-4598-BE73-5E9B60F0E832}" type="pres">
      <dgm:prSet presAssocID="{89652FD9-2E10-49C1-A6A1-083696F8850D}" presName="parTx" presStyleLbl="revTx" presStyleIdx="4" presStyleCnt="6">
        <dgm:presLayoutVars>
          <dgm:chMax val="0"/>
          <dgm:chPref val="0"/>
        </dgm:presLayoutVars>
      </dgm:prSet>
      <dgm:spPr/>
    </dgm:pt>
    <dgm:pt modelId="{E60E306B-4F2A-45DC-A43D-F452A372B2D8}" type="pres">
      <dgm:prSet presAssocID="{9AE8D7FD-A2DE-437D-8120-B6D0954CAFF7}" presName="sibTrans" presStyleCnt="0"/>
      <dgm:spPr/>
    </dgm:pt>
    <dgm:pt modelId="{82EBDCDA-9B89-4051-A892-66427397010B}" type="pres">
      <dgm:prSet presAssocID="{83DC55FE-2D69-43BF-A991-244EDD3663E0}" presName="compNode" presStyleCnt="0"/>
      <dgm:spPr/>
    </dgm:pt>
    <dgm:pt modelId="{A1C2EED5-1A9F-4E22-B1CB-A5A4BE1F9B12}" type="pres">
      <dgm:prSet presAssocID="{83DC55FE-2D69-43BF-A991-244EDD3663E0}" presName="bgRect" presStyleLbl="bgShp" presStyleIdx="5" presStyleCnt="6"/>
      <dgm:spPr/>
    </dgm:pt>
    <dgm:pt modelId="{E7BCAF18-CAC9-4F54-B1B6-B4794CA30B2F}" type="pres">
      <dgm:prSet presAssocID="{83DC55FE-2D69-43BF-A991-244EDD3663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ecurity Camera Sign"/>
        </a:ext>
      </dgm:extLst>
    </dgm:pt>
    <dgm:pt modelId="{7C02D76B-E49C-4E83-9F01-218419275417}" type="pres">
      <dgm:prSet presAssocID="{83DC55FE-2D69-43BF-A991-244EDD3663E0}" presName="spaceRect" presStyleCnt="0"/>
      <dgm:spPr/>
    </dgm:pt>
    <dgm:pt modelId="{91B0541E-30FD-4A4E-9F1C-6633C09CA3B7}" type="pres">
      <dgm:prSet presAssocID="{83DC55FE-2D69-43BF-A991-244EDD3663E0}" presName="parTx" presStyleLbl="revTx" presStyleIdx="5" presStyleCnt="6">
        <dgm:presLayoutVars>
          <dgm:chMax val="0"/>
          <dgm:chPref val="0"/>
        </dgm:presLayoutVars>
      </dgm:prSet>
      <dgm:spPr/>
    </dgm:pt>
  </dgm:ptLst>
  <dgm:cxnLst>
    <dgm:cxn modelId="{D369D00A-9137-49DC-8D37-1F44C45BAF80}" type="presOf" srcId="{451C120C-E9A7-4252-9F40-E8CBDA23075A}" destId="{9E59D84B-A0CA-4E5D-97E3-AFD2DD71B957}" srcOrd="0" destOrd="0" presId="urn:microsoft.com/office/officeart/2018/2/layout/IconVerticalSolidList"/>
    <dgm:cxn modelId="{4CE58727-D2C2-46C5-9B8B-A773685C2497}" srcId="{890B81AE-2802-4CA5-A20A-5498947989B7}" destId="{83DC55FE-2D69-43BF-A991-244EDD3663E0}" srcOrd="5" destOrd="0" parTransId="{C67235BE-C165-408C-929F-06F9AEA3CFED}" sibTransId="{5C74334F-ADE1-4912-94E1-88E2101B15EA}"/>
    <dgm:cxn modelId="{7373D92B-B688-4C84-89C0-B48D6A1AE133}" srcId="{890B81AE-2802-4CA5-A20A-5498947989B7}" destId="{F1F81E43-7172-450D-B440-736CA6EB35DC}" srcOrd="1" destOrd="0" parTransId="{3356C44E-BE7B-45CE-B08F-232F10679181}" sibTransId="{A1354CA2-A796-45CB-B8B8-C43B14993E73}"/>
    <dgm:cxn modelId="{2B5D105D-CCA8-46BE-ACD3-8EF8B11B1A4E}" srcId="{890B81AE-2802-4CA5-A20A-5498947989B7}" destId="{451C120C-E9A7-4252-9F40-E8CBDA23075A}" srcOrd="0" destOrd="0" parTransId="{45B6FF67-DF4C-49FC-9BFF-2EDC12CAB44C}" sibTransId="{61E086FA-EE39-46C0-BC35-D377B7488378}"/>
    <dgm:cxn modelId="{79C4895D-EBBE-4141-9824-CACDDA8734AE}" type="presOf" srcId="{840339F3-0E01-413C-9CA8-1F3FC3B2F11A}" destId="{68772713-5549-457D-A305-C40E5172AA29}" srcOrd="0" destOrd="0" presId="urn:microsoft.com/office/officeart/2018/2/layout/IconVerticalSolidList"/>
    <dgm:cxn modelId="{EA09D94B-5652-484E-9B37-71CE3C60646D}" type="presOf" srcId="{890B81AE-2802-4CA5-A20A-5498947989B7}" destId="{8A0A4774-89CA-4277-9F0A-95E5BE19D264}" srcOrd="0" destOrd="0" presId="urn:microsoft.com/office/officeart/2018/2/layout/IconVerticalSolidList"/>
    <dgm:cxn modelId="{94B11070-B5B4-46DC-8B32-2EF87EBF43EB}" type="presOf" srcId="{BF0EA1C8-C013-4B11-92A7-2CECB60C42CB}" destId="{079BCA4D-DA91-44C3-8EA1-1147CA36D0E1}" srcOrd="0" destOrd="0" presId="urn:microsoft.com/office/officeart/2018/2/layout/IconVerticalSolidList"/>
    <dgm:cxn modelId="{DE38DA78-5CBB-4B7E-9545-FE3F2330ECEB}" srcId="{890B81AE-2802-4CA5-A20A-5498947989B7}" destId="{89652FD9-2E10-49C1-A6A1-083696F8850D}" srcOrd="4" destOrd="0" parTransId="{4C379F3F-009A-4515-8FE5-EBFBC2FD23E2}" sibTransId="{9AE8D7FD-A2DE-437D-8120-B6D0954CAFF7}"/>
    <dgm:cxn modelId="{C9E9AF9D-0A39-46F5-83F1-10BAE132ABE3}" type="presOf" srcId="{F1F81E43-7172-450D-B440-736CA6EB35DC}" destId="{D1B5A947-B0F4-4604-BE19-B69770BBF521}" srcOrd="0" destOrd="0" presId="urn:microsoft.com/office/officeart/2018/2/layout/IconVerticalSolidList"/>
    <dgm:cxn modelId="{E37D60B9-E75D-45BF-B68B-6DE673AFBBF7}" type="presOf" srcId="{89652FD9-2E10-49C1-A6A1-083696F8850D}" destId="{464D24F4-0036-4598-BE73-5E9B60F0E832}" srcOrd="0" destOrd="0" presId="urn:microsoft.com/office/officeart/2018/2/layout/IconVerticalSolidList"/>
    <dgm:cxn modelId="{96CF3CBA-904E-4097-8A45-CD76BB24C55F}" srcId="{890B81AE-2802-4CA5-A20A-5498947989B7}" destId="{840339F3-0E01-413C-9CA8-1F3FC3B2F11A}" srcOrd="2" destOrd="0" parTransId="{F8AFFDBD-0691-4B99-AF4A-A51F7634DF9C}" sibTransId="{492330D0-C96A-446E-A2A6-4B46858354BB}"/>
    <dgm:cxn modelId="{0A11EDBC-F441-480C-9A19-E898F01DB8B5}" type="presOf" srcId="{83DC55FE-2D69-43BF-A991-244EDD3663E0}" destId="{91B0541E-30FD-4A4E-9F1C-6633C09CA3B7}" srcOrd="0" destOrd="0" presId="urn:microsoft.com/office/officeart/2018/2/layout/IconVerticalSolidList"/>
    <dgm:cxn modelId="{D9723AFB-90DE-45DE-AD5D-C340A3AABB18}" srcId="{890B81AE-2802-4CA5-A20A-5498947989B7}" destId="{BF0EA1C8-C013-4B11-92A7-2CECB60C42CB}" srcOrd="3" destOrd="0" parTransId="{09405D27-28AE-46F5-8615-8DF7457182DB}" sibTransId="{BB57D45D-A615-492A-94B9-110DBED77577}"/>
    <dgm:cxn modelId="{26062BF5-1072-47C6-A16B-2C15FAE4CCA5}" type="presParOf" srcId="{8A0A4774-89CA-4277-9F0A-95E5BE19D264}" destId="{DB1435C3-A570-4A38-A628-9FBD7BBC4F91}" srcOrd="0" destOrd="0" presId="urn:microsoft.com/office/officeart/2018/2/layout/IconVerticalSolidList"/>
    <dgm:cxn modelId="{E8C33463-8CAD-45E3-87C9-5A893B92700C}" type="presParOf" srcId="{DB1435C3-A570-4A38-A628-9FBD7BBC4F91}" destId="{E3D8372C-B4A5-4092-9C57-03795D90FF7D}" srcOrd="0" destOrd="0" presId="urn:microsoft.com/office/officeart/2018/2/layout/IconVerticalSolidList"/>
    <dgm:cxn modelId="{92300066-46BD-494D-9A36-1A869A3E2832}" type="presParOf" srcId="{DB1435C3-A570-4A38-A628-9FBD7BBC4F91}" destId="{3A6325D7-DA5F-49A6-AB7B-954BE563AE5A}" srcOrd="1" destOrd="0" presId="urn:microsoft.com/office/officeart/2018/2/layout/IconVerticalSolidList"/>
    <dgm:cxn modelId="{B68FEF2C-CDA9-4CC0-93FE-66FB69AE97F4}" type="presParOf" srcId="{DB1435C3-A570-4A38-A628-9FBD7BBC4F91}" destId="{C1FB5034-133E-4E89-8D03-BCB151CAD802}" srcOrd="2" destOrd="0" presId="urn:microsoft.com/office/officeart/2018/2/layout/IconVerticalSolidList"/>
    <dgm:cxn modelId="{534CFF5B-E5F0-4A7D-A53C-1893B9B4D2D8}" type="presParOf" srcId="{DB1435C3-A570-4A38-A628-9FBD7BBC4F91}" destId="{9E59D84B-A0CA-4E5D-97E3-AFD2DD71B957}" srcOrd="3" destOrd="0" presId="urn:microsoft.com/office/officeart/2018/2/layout/IconVerticalSolidList"/>
    <dgm:cxn modelId="{41DB3ED9-06DB-4EA4-9E1B-2AEC0542D279}" type="presParOf" srcId="{8A0A4774-89CA-4277-9F0A-95E5BE19D264}" destId="{E6FDF104-18A6-44F0-8FEA-901A62EC8BC0}" srcOrd="1" destOrd="0" presId="urn:microsoft.com/office/officeart/2018/2/layout/IconVerticalSolidList"/>
    <dgm:cxn modelId="{5143EC01-5603-4E76-BE69-28F9164B4CB1}" type="presParOf" srcId="{8A0A4774-89CA-4277-9F0A-95E5BE19D264}" destId="{9ECDEDFD-36DE-4B14-A6E8-701FC99F2A8A}" srcOrd="2" destOrd="0" presId="urn:microsoft.com/office/officeart/2018/2/layout/IconVerticalSolidList"/>
    <dgm:cxn modelId="{E20070BD-372E-482A-9BBA-58D1A59375CC}" type="presParOf" srcId="{9ECDEDFD-36DE-4B14-A6E8-701FC99F2A8A}" destId="{9034EE84-B6A1-41FC-82DA-3DF5BB7160E3}" srcOrd="0" destOrd="0" presId="urn:microsoft.com/office/officeart/2018/2/layout/IconVerticalSolidList"/>
    <dgm:cxn modelId="{9B18DADE-F6BC-4065-9297-592C060EC0D2}" type="presParOf" srcId="{9ECDEDFD-36DE-4B14-A6E8-701FC99F2A8A}" destId="{3D134232-7708-456E-90C5-6DBC26BEE64C}" srcOrd="1" destOrd="0" presId="urn:microsoft.com/office/officeart/2018/2/layout/IconVerticalSolidList"/>
    <dgm:cxn modelId="{625CE9A5-6F13-4841-8269-2E1507103599}" type="presParOf" srcId="{9ECDEDFD-36DE-4B14-A6E8-701FC99F2A8A}" destId="{F67A20D4-D018-45AC-8E77-8178A7094E37}" srcOrd="2" destOrd="0" presId="urn:microsoft.com/office/officeart/2018/2/layout/IconVerticalSolidList"/>
    <dgm:cxn modelId="{3421C5ED-3FFE-41C7-B7B1-E2FB9E0FFBA9}" type="presParOf" srcId="{9ECDEDFD-36DE-4B14-A6E8-701FC99F2A8A}" destId="{D1B5A947-B0F4-4604-BE19-B69770BBF521}" srcOrd="3" destOrd="0" presId="urn:microsoft.com/office/officeart/2018/2/layout/IconVerticalSolidList"/>
    <dgm:cxn modelId="{1E131E7A-4953-4288-9C1F-9BAB72322F93}" type="presParOf" srcId="{8A0A4774-89CA-4277-9F0A-95E5BE19D264}" destId="{94769DE4-83CE-45BA-836B-CC01C47549C8}" srcOrd="3" destOrd="0" presId="urn:microsoft.com/office/officeart/2018/2/layout/IconVerticalSolidList"/>
    <dgm:cxn modelId="{307E5A9F-6F22-4843-AE69-C86C016A6504}" type="presParOf" srcId="{8A0A4774-89CA-4277-9F0A-95E5BE19D264}" destId="{619EC6D3-8FC0-4BDE-A01A-6902BADEBB06}" srcOrd="4" destOrd="0" presId="urn:microsoft.com/office/officeart/2018/2/layout/IconVerticalSolidList"/>
    <dgm:cxn modelId="{F49C5938-3FCF-40F2-93D0-1F9CD6D2F015}" type="presParOf" srcId="{619EC6D3-8FC0-4BDE-A01A-6902BADEBB06}" destId="{91FEC319-E2C2-498B-B1D9-B3F3D9634D9D}" srcOrd="0" destOrd="0" presId="urn:microsoft.com/office/officeart/2018/2/layout/IconVerticalSolidList"/>
    <dgm:cxn modelId="{F35419D6-A2C4-4824-8B28-F2554AB5B20F}" type="presParOf" srcId="{619EC6D3-8FC0-4BDE-A01A-6902BADEBB06}" destId="{6FEADC77-D07D-4FED-89C0-2AA314961A1B}" srcOrd="1" destOrd="0" presId="urn:microsoft.com/office/officeart/2018/2/layout/IconVerticalSolidList"/>
    <dgm:cxn modelId="{B7231B02-BE03-494B-BFA9-ED2ED7035D84}" type="presParOf" srcId="{619EC6D3-8FC0-4BDE-A01A-6902BADEBB06}" destId="{957CBCC1-83F3-4764-8B6E-55B460ADCB6D}" srcOrd="2" destOrd="0" presId="urn:microsoft.com/office/officeart/2018/2/layout/IconVerticalSolidList"/>
    <dgm:cxn modelId="{C583AA23-A074-46BB-8209-359BA5AF3A3D}" type="presParOf" srcId="{619EC6D3-8FC0-4BDE-A01A-6902BADEBB06}" destId="{68772713-5549-457D-A305-C40E5172AA29}" srcOrd="3" destOrd="0" presId="urn:microsoft.com/office/officeart/2018/2/layout/IconVerticalSolidList"/>
    <dgm:cxn modelId="{5CD89098-FACC-4021-8268-DC0B38AAB076}" type="presParOf" srcId="{8A0A4774-89CA-4277-9F0A-95E5BE19D264}" destId="{4B3CD861-0538-4BEC-9576-72F387ABB2C9}" srcOrd="5" destOrd="0" presId="urn:microsoft.com/office/officeart/2018/2/layout/IconVerticalSolidList"/>
    <dgm:cxn modelId="{3BFBFCAB-740F-4EE0-93E3-B9B7951B40C3}" type="presParOf" srcId="{8A0A4774-89CA-4277-9F0A-95E5BE19D264}" destId="{D3E92957-9264-4AB4-B52C-BFEB0D8F7976}" srcOrd="6" destOrd="0" presId="urn:microsoft.com/office/officeart/2018/2/layout/IconVerticalSolidList"/>
    <dgm:cxn modelId="{FEBC896C-5EFE-4D6C-8315-D863E8112029}" type="presParOf" srcId="{D3E92957-9264-4AB4-B52C-BFEB0D8F7976}" destId="{4E822ECD-5C44-4601-9F64-306C5D0625FB}" srcOrd="0" destOrd="0" presId="urn:microsoft.com/office/officeart/2018/2/layout/IconVerticalSolidList"/>
    <dgm:cxn modelId="{7DA9C08E-4963-4C3B-A3B0-9CA4363B07AC}" type="presParOf" srcId="{D3E92957-9264-4AB4-B52C-BFEB0D8F7976}" destId="{B39B29E7-1580-4427-91A4-D74DE38F19AE}" srcOrd="1" destOrd="0" presId="urn:microsoft.com/office/officeart/2018/2/layout/IconVerticalSolidList"/>
    <dgm:cxn modelId="{6ED729DD-B94B-49D1-A0EF-E8A4B36D160C}" type="presParOf" srcId="{D3E92957-9264-4AB4-B52C-BFEB0D8F7976}" destId="{429EF1C0-B88B-4B3B-BE1D-B5D4EDD4FE1A}" srcOrd="2" destOrd="0" presId="urn:microsoft.com/office/officeart/2018/2/layout/IconVerticalSolidList"/>
    <dgm:cxn modelId="{569E7461-83C1-493A-AB26-DA00938F0D4A}" type="presParOf" srcId="{D3E92957-9264-4AB4-B52C-BFEB0D8F7976}" destId="{079BCA4D-DA91-44C3-8EA1-1147CA36D0E1}" srcOrd="3" destOrd="0" presId="urn:microsoft.com/office/officeart/2018/2/layout/IconVerticalSolidList"/>
    <dgm:cxn modelId="{2235F56A-4060-4894-B424-C3820374CC68}" type="presParOf" srcId="{8A0A4774-89CA-4277-9F0A-95E5BE19D264}" destId="{5E8CB2D3-E59E-46EA-BC37-FFE3C7548C75}" srcOrd="7" destOrd="0" presId="urn:microsoft.com/office/officeart/2018/2/layout/IconVerticalSolidList"/>
    <dgm:cxn modelId="{7616027E-2DE2-4203-93A0-B75069BDE57F}" type="presParOf" srcId="{8A0A4774-89CA-4277-9F0A-95E5BE19D264}" destId="{0E638B72-9A3F-4BB0-BFF2-CA13BA5E671C}" srcOrd="8" destOrd="0" presId="urn:microsoft.com/office/officeart/2018/2/layout/IconVerticalSolidList"/>
    <dgm:cxn modelId="{75C98743-99B9-4827-BA4A-3B2C7939E7EB}" type="presParOf" srcId="{0E638B72-9A3F-4BB0-BFF2-CA13BA5E671C}" destId="{A27824D0-AB2D-4533-9DC1-A69EA8E43B36}" srcOrd="0" destOrd="0" presId="urn:microsoft.com/office/officeart/2018/2/layout/IconVerticalSolidList"/>
    <dgm:cxn modelId="{B7569699-CBED-4062-9839-4D9774064DDD}" type="presParOf" srcId="{0E638B72-9A3F-4BB0-BFF2-CA13BA5E671C}" destId="{E8AF5ABE-40AB-462D-88FA-548FD74767B9}" srcOrd="1" destOrd="0" presId="urn:microsoft.com/office/officeart/2018/2/layout/IconVerticalSolidList"/>
    <dgm:cxn modelId="{2282EDDC-3FA9-4B32-817E-92CA1C4D2A66}" type="presParOf" srcId="{0E638B72-9A3F-4BB0-BFF2-CA13BA5E671C}" destId="{C655CA02-F319-4843-8EDC-CD911C02B692}" srcOrd="2" destOrd="0" presId="urn:microsoft.com/office/officeart/2018/2/layout/IconVerticalSolidList"/>
    <dgm:cxn modelId="{A24DBA32-0389-4C82-AE50-CA6F976F0834}" type="presParOf" srcId="{0E638B72-9A3F-4BB0-BFF2-CA13BA5E671C}" destId="{464D24F4-0036-4598-BE73-5E9B60F0E832}" srcOrd="3" destOrd="0" presId="urn:microsoft.com/office/officeart/2018/2/layout/IconVerticalSolidList"/>
    <dgm:cxn modelId="{FB61A27A-4710-4672-A3AA-1519ACABB469}" type="presParOf" srcId="{8A0A4774-89CA-4277-9F0A-95E5BE19D264}" destId="{E60E306B-4F2A-45DC-A43D-F452A372B2D8}" srcOrd="9" destOrd="0" presId="urn:microsoft.com/office/officeart/2018/2/layout/IconVerticalSolidList"/>
    <dgm:cxn modelId="{CE3034BA-BA18-430B-9D5E-DCB2C0571C5B}" type="presParOf" srcId="{8A0A4774-89CA-4277-9F0A-95E5BE19D264}" destId="{82EBDCDA-9B89-4051-A892-66427397010B}" srcOrd="10" destOrd="0" presId="urn:microsoft.com/office/officeart/2018/2/layout/IconVerticalSolidList"/>
    <dgm:cxn modelId="{205BBDA5-D17B-4417-9894-1C8C9D6869FE}" type="presParOf" srcId="{82EBDCDA-9B89-4051-A892-66427397010B}" destId="{A1C2EED5-1A9F-4E22-B1CB-A5A4BE1F9B12}" srcOrd="0" destOrd="0" presId="urn:microsoft.com/office/officeart/2018/2/layout/IconVerticalSolidList"/>
    <dgm:cxn modelId="{A0C487FC-5FF9-41AE-868D-C0C4860B37A5}" type="presParOf" srcId="{82EBDCDA-9B89-4051-A892-66427397010B}" destId="{E7BCAF18-CAC9-4F54-B1B6-B4794CA30B2F}" srcOrd="1" destOrd="0" presId="urn:microsoft.com/office/officeart/2018/2/layout/IconVerticalSolidList"/>
    <dgm:cxn modelId="{8088A00E-A756-49CD-8D20-815E16388C8E}" type="presParOf" srcId="{82EBDCDA-9B89-4051-A892-66427397010B}" destId="{7C02D76B-E49C-4E83-9F01-218419275417}" srcOrd="2" destOrd="0" presId="urn:microsoft.com/office/officeart/2018/2/layout/IconVerticalSolidList"/>
    <dgm:cxn modelId="{87BCA232-5F4D-424E-9BF3-CFE8C254C895}" type="presParOf" srcId="{82EBDCDA-9B89-4051-A892-66427397010B}" destId="{91B0541E-30FD-4A4E-9F1C-6633C09CA3B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0AA0A-37D1-42FF-BB00-8935733C6DB0}">
      <dsp:nvSpPr>
        <dsp:cNvPr id="0" name=""/>
        <dsp:cNvSpPr/>
      </dsp:nvSpPr>
      <dsp:spPr>
        <a:xfrm>
          <a:off x="679050" y="376937"/>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77B13F-7556-4B56-8ED9-7B0D70712E33}">
      <dsp:nvSpPr>
        <dsp:cNvPr id="0" name=""/>
        <dsp:cNvSpPr/>
      </dsp:nvSpPr>
      <dsp:spPr>
        <a:xfrm>
          <a:off x="1081237" y="779125"/>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71AA9C-FAB1-4271-A1F7-729C3F93AA00}">
      <dsp:nvSpPr>
        <dsp:cNvPr id="0" name=""/>
        <dsp:cNvSpPr/>
      </dsp:nvSpPr>
      <dsp:spPr>
        <a:xfrm>
          <a:off x="75768" y="2851938"/>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Cognitive Abilities</a:t>
          </a:r>
          <a:r>
            <a:rPr lang="en-US" sz="2500" kern="1200" baseline="30000" dirty="0"/>
            <a:t>[3]</a:t>
          </a:r>
          <a:endParaRPr lang="en-US" sz="2500" kern="1200" dirty="0"/>
        </a:p>
      </dsp:txBody>
      <dsp:txXfrm>
        <a:off x="75768" y="2851938"/>
        <a:ext cx="3093750" cy="720000"/>
      </dsp:txXfrm>
    </dsp:sp>
    <dsp:sp modelId="{C80F61E6-07A5-4A34-B3DC-6AB485960B43}">
      <dsp:nvSpPr>
        <dsp:cNvPr id="0" name=""/>
        <dsp:cNvSpPr/>
      </dsp:nvSpPr>
      <dsp:spPr>
        <a:xfrm>
          <a:off x="4314206" y="376937"/>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149ADA-0870-4877-B42E-6A934D85A75F}">
      <dsp:nvSpPr>
        <dsp:cNvPr id="0" name=""/>
        <dsp:cNvSpPr/>
      </dsp:nvSpPr>
      <dsp:spPr>
        <a:xfrm>
          <a:off x="4716393" y="779125"/>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A49563-8FB4-47D4-867A-0A109FF6AC6D}">
      <dsp:nvSpPr>
        <dsp:cNvPr id="0" name=""/>
        <dsp:cNvSpPr/>
      </dsp:nvSpPr>
      <dsp:spPr>
        <a:xfrm>
          <a:off x="3710925" y="2851938"/>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Economic Benefits</a:t>
          </a:r>
          <a:r>
            <a:rPr lang="en-US" sz="2500" kern="1200" baseline="30000" dirty="0"/>
            <a:t>[4]</a:t>
          </a:r>
          <a:endParaRPr lang="en-US" sz="2500" kern="1200" dirty="0"/>
        </a:p>
      </dsp:txBody>
      <dsp:txXfrm>
        <a:off x="3710925" y="2851938"/>
        <a:ext cx="3093750" cy="720000"/>
      </dsp:txXfrm>
    </dsp:sp>
    <dsp:sp modelId="{30A1FB73-B9C1-4EAE-B453-FBEC9E416BB0}">
      <dsp:nvSpPr>
        <dsp:cNvPr id="0" name=""/>
        <dsp:cNvSpPr/>
      </dsp:nvSpPr>
      <dsp:spPr>
        <a:xfrm>
          <a:off x="7949362" y="376937"/>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A170A5-1CC3-4E0A-BDCE-C3832D46A273}">
      <dsp:nvSpPr>
        <dsp:cNvPr id="0" name=""/>
        <dsp:cNvSpPr/>
      </dsp:nvSpPr>
      <dsp:spPr>
        <a:xfrm>
          <a:off x="8351550" y="779125"/>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9AD77B-41EF-4578-AA1F-A316888AE385}">
      <dsp:nvSpPr>
        <dsp:cNvPr id="0" name=""/>
        <dsp:cNvSpPr/>
      </dsp:nvSpPr>
      <dsp:spPr>
        <a:xfrm>
          <a:off x="7346081" y="2851938"/>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Individual Benefits</a:t>
          </a:r>
          <a:r>
            <a:rPr lang="en-US" sz="2500" kern="1200" baseline="30000" dirty="0"/>
            <a:t>[5]</a:t>
          </a:r>
          <a:endParaRPr lang="en-US" sz="2500" kern="1200" dirty="0"/>
        </a:p>
      </dsp:txBody>
      <dsp:txXfrm>
        <a:off x="7346081" y="2851938"/>
        <a:ext cx="309375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04F802-A705-4AEF-BF5F-D3A898D29FEC}">
      <dsp:nvSpPr>
        <dsp:cNvPr id="0" name=""/>
        <dsp:cNvSpPr/>
      </dsp:nvSpPr>
      <dsp:spPr>
        <a:xfrm>
          <a:off x="0" y="2439"/>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D5BBB1-6C69-4564-A67A-4BF7EE1A9F88}">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548790-AA7C-44E9-8DDB-5138376139AA}">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dirty="0"/>
            <a:t>Advocate via policy committees – educate leaders to drive change</a:t>
          </a:r>
        </a:p>
      </dsp:txBody>
      <dsp:txXfrm>
        <a:off x="1428292" y="2439"/>
        <a:ext cx="4873308" cy="1236616"/>
      </dsp:txXfrm>
    </dsp:sp>
    <dsp:sp modelId="{E759AE85-82D0-4A7A-94A4-D499A49724A9}">
      <dsp:nvSpPr>
        <dsp:cNvPr id="0" name=""/>
        <dsp:cNvSpPr/>
      </dsp:nvSpPr>
      <dsp:spPr>
        <a:xfrm>
          <a:off x="0" y="1548210"/>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D38B09-059C-4F8B-8F82-3B7F03B5F020}">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829441-DF5B-4D70-8B62-3379BF812D92}">
      <dsp:nvSpPr>
        <dsp:cNvPr id="0" name=""/>
        <dsp:cNvSpPr/>
      </dsp:nvSpPr>
      <dsp:spPr>
        <a:xfrm>
          <a:off x="1428292" y="1548210"/>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dirty="0"/>
            <a:t>Write to local leadership</a:t>
          </a:r>
        </a:p>
      </dsp:txBody>
      <dsp:txXfrm>
        <a:off x="1428292" y="1548210"/>
        <a:ext cx="4873308" cy="1236616"/>
      </dsp:txXfrm>
    </dsp:sp>
    <dsp:sp modelId="{2791A4BF-D8E7-4AAD-8E40-D662B3621477}">
      <dsp:nvSpPr>
        <dsp:cNvPr id="0" name=""/>
        <dsp:cNvSpPr/>
      </dsp:nvSpPr>
      <dsp:spPr>
        <a:xfrm>
          <a:off x="0" y="3093981"/>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7ECEBB-34AC-4193-A4D6-A776B136435C}">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F9BEFC-B154-409F-9C50-ECC9E1C01D56}">
      <dsp:nvSpPr>
        <dsp:cNvPr id="0" name=""/>
        <dsp:cNvSpPr/>
      </dsp:nvSpPr>
      <dsp:spPr>
        <a:xfrm>
          <a:off x="1428292" y="3093981"/>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dirty="0"/>
            <a:t>Develop accessible content on interdisciplinary computing</a:t>
          </a:r>
        </a:p>
      </dsp:txBody>
      <dsp:txXfrm>
        <a:off x="1428292" y="3093981"/>
        <a:ext cx="4873308" cy="1236616"/>
      </dsp:txXfrm>
    </dsp:sp>
    <dsp:sp modelId="{8D4C32BE-34FA-48AF-B786-D3FB2CF0AA11}">
      <dsp:nvSpPr>
        <dsp:cNvPr id="0" name=""/>
        <dsp:cNvSpPr/>
      </dsp:nvSpPr>
      <dsp:spPr>
        <a:xfrm>
          <a:off x="0" y="4639752"/>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69E3D5-FDC8-408C-901B-6DB7C2C2821F}">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6E1230-02F6-4858-8532-48E4D1BF97AF}">
      <dsp:nvSpPr>
        <dsp:cNvPr id="0" name=""/>
        <dsp:cNvSpPr/>
      </dsp:nvSpPr>
      <dsp:spPr>
        <a:xfrm>
          <a:off x="1428292" y="4639752"/>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dirty="0"/>
            <a:t>Keep making exciting projects and building on Python!</a:t>
          </a:r>
        </a:p>
      </dsp:txBody>
      <dsp:txXfrm>
        <a:off x="1428292" y="4639752"/>
        <a:ext cx="4873308" cy="12366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21EE9-44D8-4C48-8B06-27A9C7558BFB}">
      <dsp:nvSpPr>
        <dsp:cNvPr id="0" name=""/>
        <dsp:cNvSpPr/>
      </dsp:nvSpPr>
      <dsp:spPr>
        <a:xfrm>
          <a:off x="679050" y="376937"/>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E71A83-5AA7-478B-9619-6B0FA32607AA}">
      <dsp:nvSpPr>
        <dsp:cNvPr id="0" name=""/>
        <dsp:cNvSpPr/>
      </dsp:nvSpPr>
      <dsp:spPr>
        <a:xfrm>
          <a:off x="1081237" y="779125"/>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91B845-52CE-49CE-AB2C-01ECA1C130B1}">
      <dsp:nvSpPr>
        <dsp:cNvPr id="0" name=""/>
        <dsp:cNvSpPr/>
      </dsp:nvSpPr>
      <dsp:spPr>
        <a:xfrm>
          <a:off x="75768" y="2851938"/>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Instructor Bottlenecks</a:t>
          </a:r>
          <a:r>
            <a:rPr lang="en-US" sz="2500" kern="1200" baseline="30000" dirty="0"/>
            <a:t>[7]</a:t>
          </a:r>
          <a:endParaRPr lang="en-US" sz="2500" kern="1200" dirty="0"/>
        </a:p>
      </dsp:txBody>
      <dsp:txXfrm>
        <a:off x="75768" y="2851938"/>
        <a:ext cx="3093750" cy="720000"/>
      </dsp:txXfrm>
    </dsp:sp>
    <dsp:sp modelId="{31799E87-B70B-4459-AB61-5CF25961A1D4}">
      <dsp:nvSpPr>
        <dsp:cNvPr id="0" name=""/>
        <dsp:cNvSpPr/>
      </dsp:nvSpPr>
      <dsp:spPr>
        <a:xfrm>
          <a:off x="4314206" y="376937"/>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962E2A-1773-431C-9AF8-A94FE9FDEAAD}">
      <dsp:nvSpPr>
        <dsp:cNvPr id="0" name=""/>
        <dsp:cNvSpPr/>
      </dsp:nvSpPr>
      <dsp:spPr>
        <a:xfrm>
          <a:off x="4716393" y="779125"/>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F511EA-03D2-48E1-B5F2-7A3DCB133D7F}">
      <dsp:nvSpPr>
        <dsp:cNvPr id="0" name=""/>
        <dsp:cNvSpPr/>
      </dsp:nvSpPr>
      <dsp:spPr>
        <a:xfrm>
          <a:off x="3710925" y="2851938"/>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Social Stigma</a:t>
          </a:r>
          <a:r>
            <a:rPr lang="en-US" sz="2500" kern="1200" baseline="30000" dirty="0"/>
            <a:t>[8]</a:t>
          </a:r>
          <a:endParaRPr lang="en-US" sz="2500" kern="1200" dirty="0"/>
        </a:p>
      </dsp:txBody>
      <dsp:txXfrm>
        <a:off x="3710925" y="2851938"/>
        <a:ext cx="3093750" cy="720000"/>
      </dsp:txXfrm>
    </dsp:sp>
    <dsp:sp modelId="{9CFF313A-DCFD-4132-9F0D-DF4FDEDBAE88}">
      <dsp:nvSpPr>
        <dsp:cNvPr id="0" name=""/>
        <dsp:cNvSpPr/>
      </dsp:nvSpPr>
      <dsp:spPr>
        <a:xfrm>
          <a:off x="7949362" y="376937"/>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75D463-FF7F-456D-9046-C4B01409473B}">
      <dsp:nvSpPr>
        <dsp:cNvPr id="0" name=""/>
        <dsp:cNvSpPr/>
      </dsp:nvSpPr>
      <dsp:spPr>
        <a:xfrm>
          <a:off x="8351550" y="779125"/>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E61B07-F452-40EF-AE7E-BCACD96ABE73}">
      <dsp:nvSpPr>
        <dsp:cNvPr id="0" name=""/>
        <dsp:cNvSpPr/>
      </dsp:nvSpPr>
      <dsp:spPr>
        <a:xfrm>
          <a:off x="7346081" y="2851938"/>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Resource Access</a:t>
          </a:r>
          <a:r>
            <a:rPr lang="en-US" sz="2500" kern="1200" baseline="30000" dirty="0"/>
            <a:t>[9]</a:t>
          </a:r>
          <a:endParaRPr lang="en-US" sz="2500" kern="1200" dirty="0"/>
        </a:p>
      </dsp:txBody>
      <dsp:txXfrm>
        <a:off x="7346081" y="2851938"/>
        <a:ext cx="309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0303E-F525-4563-8F6A-51C792D31425}">
      <dsp:nvSpPr>
        <dsp:cNvPr id="0" name=""/>
        <dsp:cNvSpPr/>
      </dsp:nvSpPr>
      <dsp:spPr>
        <a:xfrm>
          <a:off x="0" y="717"/>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7BC027-D1B6-47E9-BD3E-E65442C74C01}">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8354C7-40E9-4832-AAB0-EA641254E894}">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dirty="0"/>
            <a:t>English Class: understand, analyze data visualizations</a:t>
          </a:r>
        </a:p>
      </dsp:txBody>
      <dsp:txXfrm>
        <a:off x="1939533" y="717"/>
        <a:ext cx="4362067" cy="1679249"/>
      </dsp:txXfrm>
    </dsp:sp>
    <dsp:sp modelId="{C68BA781-BB4D-497F-86C1-99A4B803E00F}">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E34BA-20B8-4AE0-86CE-E20414B153FC}">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7A829A-6990-4196-9639-E6DD6765317E}">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dirty="0"/>
            <a:t>Math Class: Communicate work formally</a:t>
          </a:r>
        </a:p>
      </dsp:txBody>
      <dsp:txXfrm>
        <a:off x="1939533" y="2099779"/>
        <a:ext cx="4362067" cy="1679249"/>
      </dsp:txXfrm>
    </dsp:sp>
    <dsp:sp modelId="{1751EAE6-1390-461E-B8BF-13C48AF7DA03}">
      <dsp:nvSpPr>
        <dsp:cNvPr id="0" name=""/>
        <dsp:cNvSpPr/>
      </dsp:nvSpPr>
      <dsp:spPr>
        <a:xfrm>
          <a:off x="0" y="4198841"/>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D2FD1F-5D3E-4116-B9B3-114AB150DCEB}">
      <dsp:nvSpPr>
        <dsp:cNvPr id="0" name=""/>
        <dsp:cNvSpPr/>
      </dsp:nvSpPr>
      <dsp:spPr>
        <a:xfrm>
          <a:off x="507973" y="4576672"/>
          <a:ext cx="923587" cy="923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A08FC4-40EB-422F-A3D9-754CCA371F57}">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dirty="0"/>
            <a:t>Do these other fields connect more naturally?</a:t>
          </a:r>
        </a:p>
      </dsp:txBody>
      <dsp:txXfrm>
        <a:off x="1939533" y="4198841"/>
        <a:ext cx="4362067" cy="16792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674C1-6973-46F1-9C04-79B1DCEB7C77}">
      <dsp:nvSpPr>
        <dsp:cNvPr id="0" name=""/>
        <dsp:cNvSpPr/>
      </dsp:nvSpPr>
      <dsp:spPr>
        <a:xfrm>
          <a:off x="848021" y="1518973"/>
          <a:ext cx="1073864" cy="10738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CC1592-19E6-4CC0-A4BA-5DAFBFB03A4F}">
      <dsp:nvSpPr>
        <dsp:cNvPr id="0" name=""/>
        <dsp:cNvSpPr/>
      </dsp:nvSpPr>
      <dsp:spPr>
        <a:xfrm>
          <a:off x="191770" y="2909596"/>
          <a:ext cx="23863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Simpler Syntax</a:t>
          </a:r>
        </a:p>
      </dsp:txBody>
      <dsp:txXfrm>
        <a:off x="191770" y="2909596"/>
        <a:ext cx="2386365" cy="720000"/>
      </dsp:txXfrm>
    </dsp:sp>
    <dsp:sp modelId="{DFA101C1-B1F1-438C-A785-1A03BA992BE8}">
      <dsp:nvSpPr>
        <dsp:cNvPr id="0" name=""/>
        <dsp:cNvSpPr/>
      </dsp:nvSpPr>
      <dsp:spPr>
        <a:xfrm>
          <a:off x="3652000" y="1518973"/>
          <a:ext cx="1073864" cy="10738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7A2A58-EE2E-4051-8388-BDC2D320B8E9}">
      <dsp:nvSpPr>
        <dsp:cNvPr id="0" name=""/>
        <dsp:cNvSpPr/>
      </dsp:nvSpPr>
      <dsp:spPr>
        <a:xfrm>
          <a:off x="2995750" y="2909596"/>
          <a:ext cx="23863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Libraries and Frameworks</a:t>
          </a:r>
        </a:p>
      </dsp:txBody>
      <dsp:txXfrm>
        <a:off x="2995750" y="2909596"/>
        <a:ext cx="2386365" cy="720000"/>
      </dsp:txXfrm>
    </dsp:sp>
    <dsp:sp modelId="{3446CA73-A08D-4AEF-A09E-3960C14E9E79}">
      <dsp:nvSpPr>
        <dsp:cNvPr id="0" name=""/>
        <dsp:cNvSpPr/>
      </dsp:nvSpPr>
      <dsp:spPr>
        <a:xfrm>
          <a:off x="6455979" y="1518973"/>
          <a:ext cx="1073864" cy="10738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34EEFC-2FC6-4121-AD2A-E4A7615A9894}">
      <dsp:nvSpPr>
        <dsp:cNvPr id="0" name=""/>
        <dsp:cNvSpPr/>
      </dsp:nvSpPr>
      <dsp:spPr>
        <a:xfrm>
          <a:off x="5799729" y="2909596"/>
          <a:ext cx="23863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Community!</a:t>
          </a:r>
        </a:p>
      </dsp:txBody>
      <dsp:txXfrm>
        <a:off x="5799729" y="2909596"/>
        <a:ext cx="2386365" cy="720000"/>
      </dsp:txXfrm>
    </dsp:sp>
    <dsp:sp modelId="{86FF9BFB-978F-423F-A0D9-FF8615E441FB}">
      <dsp:nvSpPr>
        <dsp:cNvPr id="0" name=""/>
        <dsp:cNvSpPr/>
      </dsp:nvSpPr>
      <dsp:spPr>
        <a:xfrm>
          <a:off x="9259959" y="1518973"/>
          <a:ext cx="1073864" cy="10738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0CBD5-0648-4E50-8C25-8E60C4E458A3}">
      <dsp:nvSpPr>
        <dsp:cNvPr id="0" name=""/>
        <dsp:cNvSpPr/>
      </dsp:nvSpPr>
      <dsp:spPr>
        <a:xfrm>
          <a:off x="8603708" y="2909596"/>
          <a:ext cx="23863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Job Growth</a:t>
          </a:r>
        </a:p>
      </dsp:txBody>
      <dsp:txXfrm>
        <a:off x="8603708" y="2909596"/>
        <a:ext cx="2386365"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C2874-FA19-44E2-A1C7-0A7B641E9F8B}">
      <dsp:nvSpPr>
        <dsp:cNvPr id="0" name=""/>
        <dsp:cNvSpPr/>
      </dsp:nvSpPr>
      <dsp:spPr>
        <a:xfrm>
          <a:off x="0" y="925715"/>
          <a:ext cx="6117335" cy="170901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23A643-506F-430D-A97B-2F0A7743BBF7}">
      <dsp:nvSpPr>
        <dsp:cNvPr id="0" name=""/>
        <dsp:cNvSpPr/>
      </dsp:nvSpPr>
      <dsp:spPr>
        <a:xfrm>
          <a:off x="516976" y="1310243"/>
          <a:ext cx="939957" cy="9399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D4F28B-3298-462B-89E0-0711BFBA79AC}">
      <dsp:nvSpPr>
        <dsp:cNvPr id="0" name=""/>
        <dsp:cNvSpPr/>
      </dsp:nvSpPr>
      <dsp:spPr>
        <a:xfrm>
          <a:off x="1973910" y="925715"/>
          <a:ext cx="4143425" cy="1709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871" tIns="180871" rIns="180871" bIns="180871" numCol="1" spcCol="1270" anchor="ctr" anchorCtr="0">
          <a:noAutofit/>
        </a:bodyPr>
        <a:lstStyle/>
        <a:p>
          <a:pPr marL="0" lvl="0" indent="0" algn="l" defTabSz="1066800">
            <a:lnSpc>
              <a:spcPct val="90000"/>
            </a:lnSpc>
            <a:spcBef>
              <a:spcPct val="0"/>
            </a:spcBef>
            <a:spcAft>
              <a:spcPct val="35000"/>
            </a:spcAft>
            <a:buNone/>
          </a:pPr>
          <a:r>
            <a:rPr lang="en-US" sz="2400" kern="1200" dirty="0"/>
            <a:t>During an instructional block, give students a domain-oriented computer science demonstration</a:t>
          </a:r>
        </a:p>
      </dsp:txBody>
      <dsp:txXfrm>
        <a:off x="1973910" y="925715"/>
        <a:ext cx="4143425" cy="1709013"/>
      </dsp:txXfrm>
    </dsp:sp>
    <dsp:sp modelId="{3D419F04-F3BF-4D82-B0CA-BFDEE84FE58C}">
      <dsp:nvSpPr>
        <dsp:cNvPr id="0" name=""/>
        <dsp:cNvSpPr/>
      </dsp:nvSpPr>
      <dsp:spPr>
        <a:xfrm>
          <a:off x="0" y="3061982"/>
          <a:ext cx="6117335" cy="170901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89E9FD-9887-4354-8B4B-E3033F1239C9}">
      <dsp:nvSpPr>
        <dsp:cNvPr id="0" name=""/>
        <dsp:cNvSpPr/>
      </dsp:nvSpPr>
      <dsp:spPr>
        <a:xfrm>
          <a:off x="516976" y="3446510"/>
          <a:ext cx="939957" cy="9399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6513D5-2129-4CDE-80D4-CD941B6B2C18}">
      <dsp:nvSpPr>
        <dsp:cNvPr id="0" name=""/>
        <dsp:cNvSpPr/>
      </dsp:nvSpPr>
      <dsp:spPr>
        <a:xfrm>
          <a:off x="1973910" y="3061982"/>
          <a:ext cx="4143425" cy="1709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871" tIns="180871" rIns="180871" bIns="180871" numCol="1" spcCol="1270" anchor="ctr" anchorCtr="0">
          <a:noAutofit/>
        </a:bodyPr>
        <a:lstStyle/>
        <a:p>
          <a:pPr marL="0" lvl="0" indent="0" algn="l" defTabSz="1066800">
            <a:lnSpc>
              <a:spcPct val="90000"/>
            </a:lnSpc>
            <a:spcBef>
              <a:spcPct val="0"/>
            </a:spcBef>
            <a:spcAft>
              <a:spcPct val="35000"/>
            </a:spcAft>
            <a:buNone/>
          </a:pPr>
          <a:r>
            <a:rPr lang="en-US" sz="2400" kern="1200" dirty="0"/>
            <a:t>Gauge reception and feedback with survey</a:t>
          </a:r>
        </a:p>
      </dsp:txBody>
      <dsp:txXfrm>
        <a:off x="1973910" y="3061982"/>
        <a:ext cx="4143425" cy="17090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F5B90-31E8-46B8-8DC3-B1F575930340}">
      <dsp:nvSpPr>
        <dsp:cNvPr id="0" name=""/>
        <dsp:cNvSpPr/>
      </dsp:nvSpPr>
      <dsp:spPr>
        <a:xfrm>
          <a:off x="0" y="4450"/>
          <a:ext cx="6117335" cy="94796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B8E31E-077C-4D53-8082-B7341DA0005F}">
      <dsp:nvSpPr>
        <dsp:cNvPr id="0" name=""/>
        <dsp:cNvSpPr/>
      </dsp:nvSpPr>
      <dsp:spPr>
        <a:xfrm>
          <a:off x="286760" y="217743"/>
          <a:ext cx="521382" cy="52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3EF7C-3CEB-4A72-A414-01CBB31FA07E}">
      <dsp:nvSpPr>
        <dsp:cNvPr id="0" name=""/>
        <dsp:cNvSpPr/>
      </dsp:nvSpPr>
      <dsp:spPr>
        <a:xfrm>
          <a:off x="1094903" y="4450"/>
          <a:ext cx="5022432" cy="94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327" tIns="100327" rIns="100327" bIns="100327" numCol="1" spcCol="1270" anchor="ctr" anchorCtr="0">
          <a:noAutofit/>
        </a:bodyPr>
        <a:lstStyle/>
        <a:p>
          <a:pPr marL="0" lvl="0" indent="0" algn="l" defTabSz="666750">
            <a:lnSpc>
              <a:spcPct val="90000"/>
            </a:lnSpc>
            <a:spcBef>
              <a:spcPct val="0"/>
            </a:spcBef>
            <a:spcAft>
              <a:spcPct val="35000"/>
            </a:spcAft>
            <a:buNone/>
          </a:pPr>
          <a:r>
            <a:rPr lang="en-US" sz="1500" kern="1200" dirty="0"/>
            <a:t>Do you have prior programming experience?</a:t>
          </a:r>
        </a:p>
      </dsp:txBody>
      <dsp:txXfrm>
        <a:off x="1094903" y="4450"/>
        <a:ext cx="5022432" cy="947968"/>
      </dsp:txXfrm>
    </dsp:sp>
    <dsp:sp modelId="{2E4E8797-2003-4C52-A4EA-FB2D3F552FF8}">
      <dsp:nvSpPr>
        <dsp:cNvPr id="0" name=""/>
        <dsp:cNvSpPr/>
      </dsp:nvSpPr>
      <dsp:spPr>
        <a:xfrm>
          <a:off x="0" y="1189411"/>
          <a:ext cx="6117335" cy="94796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C844CC-1DA1-46B3-A511-0F1AEBD187BF}">
      <dsp:nvSpPr>
        <dsp:cNvPr id="0" name=""/>
        <dsp:cNvSpPr/>
      </dsp:nvSpPr>
      <dsp:spPr>
        <a:xfrm>
          <a:off x="286760" y="1402704"/>
          <a:ext cx="521382" cy="52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CC2BC0-C6D7-4C64-85F9-7BC7C02D0D66}">
      <dsp:nvSpPr>
        <dsp:cNvPr id="0" name=""/>
        <dsp:cNvSpPr/>
      </dsp:nvSpPr>
      <dsp:spPr>
        <a:xfrm>
          <a:off x="1094903" y="1189411"/>
          <a:ext cx="5022432" cy="94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327" tIns="100327" rIns="100327" bIns="100327" numCol="1" spcCol="1270" anchor="ctr" anchorCtr="0">
          <a:noAutofit/>
        </a:bodyPr>
        <a:lstStyle/>
        <a:p>
          <a:pPr marL="0" lvl="0" indent="0" algn="l" defTabSz="666750">
            <a:lnSpc>
              <a:spcPct val="90000"/>
            </a:lnSpc>
            <a:spcBef>
              <a:spcPct val="0"/>
            </a:spcBef>
            <a:spcAft>
              <a:spcPct val="35000"/>
            </a:spcAft>
            <a:buNone/>
          </a:pPr>
          <a:r>
            <a:rPr lang="en-US" sz="1500" kern="1200" dirty="0"/>
            <a:t>Have you learned Python before?</a:t>
          </a:r>
        </a:p>
      </dsp:txBody>
      <dsp:txXfrm>
        <a:off x="1094903" y="1189411"/>
        <a:ext cx="5022432" cy="947968"/>
      </dsp:txXfrm>
    </dsp:sp>
    <dsp:sp modelId="{8015B191-5A4D-40B9-9E96-CB92DCFAF74E}">
      <dsp:nvSpPr>
        <dsp:cNvPr id="0" name=""/>
        <dsp:cNvSpPr/>
      </dsp:nvSpPr>
      <dsp:spPr>
        <a:xfrm>
          <a:off x="0" y="2374371"/>
          <a:ext cx="6117335" cy="94796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27891B-D110-4A90-8C0E-E2EEFDD34439}">
      <dsp:nvSpPr>
        <dsp:cNvPr id="0" name=""/>
        <dsp:cNvSpPr/>
      </dsp:nvSpPr>
      <dsp:spPr>
        <a:xfrm>
          <a:off x="286760" y="2587664"/>
          <a:ext cx="521382" cy="52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3AF58F-FEBE-4A25-AF54-6ABE64009670}">
      <dsp:nvSpPr>
        <dsp:cNvPr id="0" name=""/>
        <dsp:cNvSpPr/>
      </dsp:nvSpPr>
      <dsp:spPr>
        <a:xfrm>
          <a:off x="1094903" y="2374371"/>
          <a:ext cx="5022432" cy="94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327" tIns="100327" rIns="100327" bIns="100327" numCol="1" spcCol="1270" anchor="ctr" anchorCtr="0">
          <a:noAutofit/>
        </a:bodyPr>
        <a:lstStyle/>
        <a:p>
          <a:pPr marL="0" lvl="0" indent="0" algn="l" defTabSz="666750">
            <a:lnSpc>
              <a:spcPct val="90000"/>
            </a:lnSpc>
            <a:spcBef>
              <a:spcPct val="0"/>
            </a:spcBef>
            <a:spcAft>
              <a:spcPct val="35000"/>
            </a:spcAft>
            <a:buNone/>
          </a:pPr>
          <a:r>
            <a:rPr lang="en-US" sz="1500" kern="1200" dirty="0"/>
            <a:t>Were you able to follow along with the Python demonstration?</a:t>
          </a:r>
        </a:p>
      </dsp:txBody>
      <dsp:txXfrm>
        <a:off x="1094903" y="2374371"/>
        <a:ext cx="5022432" cy="947968"/>
      </dsp:txXfrm>
    </dsp:sp>
    <dsp:sp modelId="{9DCF6B60-7A06-494A-83ED-65BEDA5F2545}">
      <dsp:nvSpPr>
        <dsp:cNvPr id="0" name=""/>
        <dsp:cNvSpPr/>
      </dsp:nvSpPr>
      <dsp:spPr>
        <a:xfrm>
          <a:off x="0" y="3559332"/>
          <a:ext cx="6117335" cy="94796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680877-FBA0-4D82-A030-F30CE2A063EF}">
      <dsp:nvSpPr>
        <dsp:cNvPr id="0" name=""/>
        <dsp:cNvSpPr/>
      </dsp:nvSpPr>
      <dsp:spPr>
        <a:xfrm>
          <a:off x="286760" y="3772625"/>
          <a:ext cx="521382" cy="5213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377DCB-A3EE-4A1F-95A1-675461315A63}">
      <dsp:nvSpPr>
        <dsp:cNvPr id="0" name=""/>
        <dsp:cNvSpPr/>
      </dsp:nvSpPr>
      <dsp:spPr>
        <a:xfrm>
          <a:off x="1094903" y="3559332"/>
          <a:ext cx="2752801" cy="94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327" tIns="100327" rIns="100327" bIns="100327" numCol="1" spcCol="1270" anchor="ctr" anchorCtr="0">
          <a:noAutofit/>
        </a:bodyPr>
        <a:lstStyle/>
        <a:p>
          <a:pPr marL="0" lvl="0" indent="0" algn="l" defTabSz="666750">
            <a:lnSpc>
              <a:spcPct val="90000"/>
            </a:lnSpc>
            <a:spcBef>
              <a:spcPct val="0"/>
            </a:spcBef>
            <a:spcAft>
              <a:spcPct val="35000"/>
            </a:spcAft>
            <a:buNone/>
          </a:pPr>
          <a:r>
            <a:rPr lang="en-US" sz="1500" kern="1200" dirty="0"/>
            <a:t>Do you believe the demonstration expanded your understanding of the material?</a:t>
          </a:r>
        </a:p>
      </dsp:txBody>
      <dsp:txXfrm>
        <a:off x="1094903" y="3559332"/>
        <a:ext cx="2752801" cy="947968"/>
      </dsp:txXfrm>
    </dsp:sp>
    <dsp:sp modelId="{A23F2B70-0AB6-41D5-849F-AB4107C52FED}">
      <dsp:nvSpPr>
        <dsp:cNvPr id="0" name=""/>
        <dsp:cNvSpPr/>
      </dsp:nvSpPr>
      <dsp:spPr>
        <a:xfrm>
          <a:off x="3847704" y="3559332"/>
          <a:ext cx="2269631" cy="94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327" tIns="100327" rIns="100327" bIns="100327" numCol="1" spcCol="1270" anchor="ctr" anchorCtr="0">
          <a:noAutofit/>
        </a:bodyPr>
        <a:lstStyle/>
        <a:p>
          <a:pPr marL="0" lvl="0" indent="0" algn="l" defTabSz="488950">
            <a:lnSpc>
              <a:spcPct val="90000"/>
            </a:lnSpc>
            <a:spcBef>
              <a:spcPct val="0"/>
            </a:spcBef>
            <a:spcAft>
              <a:spcPct val="35000"/>
            </a:spcAft>
            <a:buNone/>
          </a:pPr>
          <a:r>
            <a:rPr lang="en-US" sz="1100" kern="1200" dirty="0"/>
            <a:t>Expand upon your previous answer.</a:t>
          </a:r>
        </a:p>
      </dsp:txBody>
      <dsp:txXfrm>
        <a:off x="3847704" y="3559332"/>
        <a:ext cx="2269631" cy="947968"/>
      </dsp:txXfrm>
    </dsp:sp>
    <dsp:sp modelId="{AD846600-9FBA-4A5B-A366-BA4F3035D60C}">
      <dsp:nvSpPr>
        <dsp:cNvPr id="0" name=""/>
        <dsp:cNvSpPr/>
      </dsp:nvSpPr>
      <dsp:spPr>
        <a:xfrm>
          <a:off x="0" y="4744292"/>
          <a:ext cx="6117335" cy="94796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D0ACDB-CDDF-4184-8037-8E0E8F13169A}">
      <dsp:nvSpPr>
        <dsp:cNvPr id="0" name=""/>
        <dsp:cNvSpPr/>
      </dsp:nvSpPr>
      <dsp:spPr>
        <a:xfrm>
          <a:off x="286760" y="4957585"/>
          <a:ext cx="521382" cy="5213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BA95DC-0378-4B63-B77F-B74C379FA136}">
      <dsp:nvSpPr>
        <dsp:cNvPr id="0" name=""/>
        <dsp:cNvSpPr/>
      </dsp:nvSpPr>
      <dsp:spPr>
        <a:xfrm>
          <a:off x="1094903" y="4744292"/>
          <a:ext cx="2752801" cy="94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327" tIns="100327" rIns="100327" bIns="100327" numCol="1" spcCol="1270" anchor="ctr" anchorCtr="0">
          <a:noAutofit/>
        </a:bodyPr>
        <a:lstStyle/>
        <a:p>
          <a:pPr marL="0" lvl="0" indent="0" algn="l" defTabSz="666750">
            <a:lnSpc>
              <a:spcPct val="90000"/>
            </a:lnSpc>
            <a:spcBef>
              <a:spcPct val="0"/>
            </a:spcBef>
            <a:spcAft>
              <a:spcPct val="35000"/>
            </a:spcAft>
            <a:buNone/>
          </a:pPr>
          <a:r>
            <a:rPr lang="en-US" sz="1500" kern="1200" dirty="0"/>
            <a:t>Would you benefit from greater integration of Python into this course?</a:t>
          </a:r>
        </a:p>
      </dsp:txBody>
      <dsp:txXfrm>
        <a:off x="1094903" y="4744292"/>
        <a:ext cx="2752801" cy="947968"/>
      </dsp:txXfrm>
    </dsp:sp>
    <dsp:sp modelId="{7EAF7280-B9B6-472F-A2C5-30D441267E48}">
      <dsp:nvSpPr>
        <dsp:cNvPr id="0" name=""/>
        <dsp:cNvSpPr/>
      </dsp:nvSpPr>
      <dsp:spPr>
        <a:xfrm>
          <a:off x="3847704" y="4744292"/>
          <a:ext cx="2269631" cy="94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327" tIns="100327" rIns="100327" bIns="100327" numCol="1" spcCol="1270" anchor="ctr" anchorCtr="0">
          <a:noAutofit/>
        </a:bodyPr>
        <a:lstStyle/>
        <a:p>
          <a:pPr marL="0" lvl="0" indent="0" algn="l" defTabSz="488950">
            <a:lnSpc>
              <a:spcPct val="90000"/>
            </a:lnSpc>
            <a:spcBef>
              <a:spcPct val="0"/>
            </a:spcBef>
            <a:spcAft>
              <a:spcPct val="35000"/>
            </a:spcAft>
            <a:buNone/>
          </a:pPr>
          <a:r>
            <a:rPr lang="en-US" sz="1100" kern="1200" dirty="0"/>
            <a:t>Expand upon your previous answer.</a:t>
          </a:r>
        </a:p>
      </dsp:txBody>
      <dsp:txXfrm>
        <a:off x="3847704" y="4744292"/>
        <a:ext cx="2269631" cy="9479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7A0BB-4A5F-433A-A5EE-2501F9704DE6}">
      <dsp:nvSpPr>
        <dsp:cNvPr id="0" name=""/>
        <dsp:cNvSpPr/>
      </dsp:nvSpPr>
      <dsp:spPr>
        <a:xfrm>
          <a:off x="0" y="1805"/>
          <a:ext cx="11407487" cy="9153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F2144C-F304-47F8-836B-56BDFCECC120}">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3BF14-7CF5-4916-8575-82628865CE7B}">
      <dsp:nvSpPr>
        <dsp:cNvPr id="0" name=""/>
        <dsp:cNvSpPr/>
      </dsp:nvSpPr>
      <dsp:spPr>
        <a:xfrm>
          <a:off x="1057183" y="1805"/>
          <a:ext cx="1035030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Students are given a lecture on the three-body problem, including a derivation</a:t>
          </a:r>
        </a:p>
      </dsp:txBody>
      <dsp:txXfrm>
        <a:off x="1057183" y="1805"/>
        <a:ext cx="10350303" cy="915310"/>
      </dsp:txXfrm>
    </dsp:sp>
    <dsp:sp modelId="{9C8514D7-4E15-4943-8412-72FD6A87761F}">
      <dsp:nvSpPr>
        <dsp:cNvPr id="0" name=""/>
        <dsp:cNvSpPr/>
      </dsp:nvSpPr>
      <dsp:spPr>
        <a:xfrm>
          <a:off x="0" y="1145944"/>
          <a:ext cx="11407487" cy="9153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E69508-15F1-42EF-AA36-49657F89705F}">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C22DB6-6595-474E-BE71-60AD1FA4E3DB}">
      <dsp:nvSpPr>
        <dsp:cNvPr id="0" name=""/>
        <dsp:cNvSpPr/>
      </dsp:nvSpPr>
      <dsp:spPr>
        <a:xfrm>
          <a:off x="1057183" y="1145944"/>
          <a:ext cx="1035030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Students are shown a Python simulation of a three-body problem case</a:t>
          </a:r>
        </a:p>
      </dsp:txBody>
      <dsp:txXfrm>
        <a:off x="1057183" y="1145944"/>
        <a:ext cx="10350303" cy="915310"/>
      </dsp:txXfrm>
    </dsp:sp>
    <dsp:sp modelId="{EB285D49-0B98-4EDD-A7B1-188104802A17}">
      <dsp:nvSpPr>
        <dsp:cNvPr id="0" name=""/>
        <dsp:cNvSpPr/>
      </dsp:nvSpPr>
      <dsp:spPr>
        <a:xfrm>
          <a:off x="0" y="2290082"/>
          <a:ext cx="11407487" cy="9153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3D084E-9A54-40A6-B0C6-169FD61F07CF}">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761C87-B622-4EE5-85A8-4F153EFEE67B}">
      <dsp:nvSpPr>
        <dsp:cNvPr id="0" name=""/>
        <dsp:cNvSpPr/>
      </dsp:nvSpPr>
      <dsp:spPr>
        <a:xfrm>
          <a:off x="1057183" y="2290082"/>
          <a:ext cx="1035030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Students are encouraged to change values in the simulation to investigate behavior</a:t>
          </a:r>
        </a:p>
      </dsp:txBody>
      <dsp:txXfrm>
        <a:off x="1057183" y="2290082"/>
        <a:ext cx="10350303" cy="915310"/>
      </dsp:txXfrm>
    </dsp:sp>
    <dsp:sp modelId="{7334A16A-6ABA-4ADB-BAA6-CC77E5FA01CE}">
      <dsp:nvSpPr>
        <dsp:cNvPr id="0" name=""/>
        <dsp:cNvSpPr/>
      </dsp:nvSpPr>
      <dsp:spPr>
        <a:xfrm>
          <a:off x="0" y="3434221"/>
          <a:ext cx="11407487"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C0FF8-88CB-49A4-8D4B-37E0F00A52E7}">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2D292F-D38E-4110-B4F1-56669AABDC50}">
      <dsp:nvSpPr>
        <dsp:cNvPr id="0" name=""/>
        <dsp:cNvSpPr/>
      </dsp:nvSpPr>
      <dsp:spPr>
        <a:xfrm>
          <a:off x="1057183" y="3434221"/>
          <a:ext cx="1035030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Students are then given a detailed talk on the code for the simulation, including descriptions of the algorithm and details on implementation</a:t>
          </a:r>
        </a:p>
      </dsp:txBody>
      <dsp:txXfrm>
        <a:off x="1057183" y="3434221"/>
        <a:ext cx="10350303" cy="9153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7A0BB-4A5F-433A-A5EE-2501F9704DE6}">
      <dsp:nvSpPr>
        <dsp:cNvPr id="0" name=""/>
        <dsp:cNvSpPr/>
      </dsp:nvSpPr>
      <dsp:spPr>
        <a:xfrm>
          <a:off x="0" y="1805"/>
          <a:ext cx="11407487" cy="9153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F2144C-F304-47F8-836B-56BDFCECC120}">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3BF14-7CF5-4916-8575-82628865CE7B}">
      <dsp:nvSpPr>
        <dsp:cNvPr id="0" name=""/>
        <dsp:cNvSpPr/>
      </dsp:nvSpPr>
      <dsp:spPr>
        <a:xfrm>
          <a:off x="1057183" y="1805"/>
          <a:ext cx="1035030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Students are given a lecture on Runge-Kutta Methods, including derivations</a:t>
          </a:r>
        </a:p>
      </dsp:txBody>
      <dsp:txXfrm>
        <a:off x="1057183" y="1805"/>
        <a:ext cx="10350303" cy="915310"/>
      </dsp:txXfrm>
    </dsp:sp>
    <dsp:sp modelId="{9C8514D7-4E15-4943-8412-72FD6A87761F}">
      <dsp:nvSpPr>
        <dsp:cNvPr id="0" name=""/>
        <dsp:cNvSpPr/>
      </dsp:nvSpPr>
      <dsp:spPr>
        <a:xfrm>
          <a:off x="0" y="1145944"/>
          <a:ext cx="11407487" cy="9153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E69508-15F1-42EF-AA36-49657F89705F}">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C22DB6-6595-474E-BE71-60AD1FA4E3DB}">
      <dsp:nvSpPr>
        <dsp:cNvPr id="0" name=""/>
        <dsp:cNvSpPr/>
      </dsp:nvSpPr>
      <dsp:spPr>
        <a:xfrm>
          <a:off x="1057183" y="1145944"/>
          <a:ext cx="1035030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Students are shown a Python simulation of Lotka-Volterra Model and Double Pendulum</a:t>
          </a:r>
        </a:p>
      </dsp:txBody>
      <dsp:txXfrm>
        <a:off x="1057183" y="1145944"/>
        <a:ext cx="10350303" cy="915310"/>
      </dsp:txXfrm>
    </dsp:sp>
    <dsp:sp modelId="{EB285D49-0B98-4EDD-A7B1-188104802A17}">
      <dsp:nvSpPr>
        <dsp:cNvPr id="0" name=""/>
        <dsp:cNvSpPr/>
      </dsp:nvSpPr>
      <dsp:spPr>
        <a:xfrm>
          <a:off x="0" y="2290082"/>
          <a:ext cx="11407487" cy="9153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3D084E-9A54-40A6-B0C6-169FD61F07CF}">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761C87-B622-4EE5-85A8-4F153EFEE67B}">
      <dsp:nvSpPr>
        <dsp:cNvPr id="0" name=""/>
        <dsp:cNvSpPr/>
      </dsp:nvSpPr>
      <dsp:spPr>
        <a:xfrm>
          <a:off x="1057183" y="2290082"/>
          <a:ext cx="1035030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Students are encouraged to change values in the simulation to investigate behavior</a:t>
          </a:r>
        </a:p>
      </dsp:txBody>
      <dsp:txXfrm>
        <a:off x="1057183" y="2290082"/>
        <a:ext cx="10350303" cy="915310"/>
      </dsp:txXfrm>
    </dsp:sp>
    <dsp:sp modelId="{7334A16A-6ABA-4ADB-BAA6-CC77E5FA01CE}">
      <dsp:nvSpPr>
        <dsp:cNvPr id="0" name=""/>
        <dsp:cNvSpPr/>
      </dsp:nvSpPr>
      <dsp:spPr>
        <a:xfrm>
          <a:off x="0" y="3434221"/>
          <a:ext cx="11407487"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C0FF8-88CB-49A4-8D4B-37E0F00A52E7}">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2D292F-D38E-4110-B4F1-56669AABDC50}">
      <dsp:nvSpPr>
        <dsp:cNvPr id="0" name=""/>
        <dsp:cNvSpPr/>
      </dsp:nvSpPr>
      <dsp:spPr>
        <a:xfrm>
          <a:off x="1057183" y="3434221"/>
          <a:ext cx="1035030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Students are then given a detailed talk on the code for the simulation, including descriptions of the algorithm and details on implementation</a:t>
          </a:r>
        </a:p>
      </dsp:txBody>
      <dsp:txXfrm>
        <a:off x="1057183" y="3434221"/>
        <a:ext cx="10350303" cy="9153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D8372C-B4A5-4092-9C57-03795D90FF7D}">
      <dsp:nvSpPr>
        <dsp:cNvPr id="0" name=""/>
        <dsp:cNvSpPr/>
      </dsp:nvSpPr>
      <dsp:spPr>
        <a:xfrm>
          <a:off x="0" y="1842"/>
          <a:ext cx="6117335" cy="78524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6325D7-DA5F-49A6-AB7B-954BE563AE5A}">
      <dsp:nvSpPr>
        <dsp:cNvPr id="0" name=""/>
        <dsp:cNvSpPr/>
      </dsp:nvSpPr>
      <dsp:spPr>
        <a:xfrm>
          <a:off x="237536" y="178522"/>
          <a:ext cx="431884" cy="4318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59D84B-A0CA-4E5D-97E3-AFD2DD71B957}">
      <dsp:nvSpPr>
        <dsp:cNvPr id="0" name=""/>
        <dsp:cNvSpPr/>
      </dsp:nvSpPr>
      <dsp:spPr>
        <a:xfrm>
          <a:off x="906957" y="1842"/>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844550">
            <a:lnSpc>
              <a:spcPct val="90000"/>
            </a:lnSpc>
            <a:spcBef>
              <a:spcPct val="0"/>
            </a:spcBef>
            <a:spcAft>
              <a:spcPct val="35000"/>
            </a:spcAft>
            <a:buNone/>
          </a:pPr>
          <a:r>
            <a:rPr lang="en-US" sz="1900" b="0" i="0" kern="1200" dirty="0"/>
            <a:t>Logical and abstract thinking;</a:t>
          </a:r>
          <a:endParaRPr lang="en-US" sz="1900" kern="1200" dirty="0"/>
        </a:p>
      </dsp:txBody>
      <dsp:txXfrm>
        <a:off x="906957" y="1842"/>
        <a:ext cx="5210378" cy="785245"/>
      </dsp:txXfrm>
    </dsp:sp>
    <dsp:sp modelId="{9034EE84-B6A1-41FC-82DA-3DF5BB7160E3}">
      <dsp:nvSpPr>
        <dsp:cNvPr id="0" name=""/>
        <dsp:cNvSpPr/>
      </dsp:nvSpPr>
      <dsp:spPr>
        <a:xfrm>
          <a:off x="0" y="983399"/>
          <a:ext cx="6117335" cy="78524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134232-7708-456E-90C5-6DBC26BEE64C}">
      <dsp:nvSpPr>
        <dsp:cNvPr id="0" name=""/>
        <dsp:cNvSpPr/>
      </dsp:nvSpPr>
      <dsp:spPr>
        <a:xfrm>
          <a:off x="237536" y="1160079"/>
          <a:ext cx="431884" cy="4318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B5A947-B0F4-4604-BE19-B69770BBF521}">
      <dsp:nvSpPr>
        <dsp:cNvPr id="0" name=""/>
        <dsp:cNvSpPr/>
      </dsp:nvSpPr>
      <dsp:spPr>
        <a:xfrm>
          <a:off x="906957" y="983399"/>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844550">
            <a:lnSpc>
              <a:spcPct val="90000"/>
            </a:lnSpc>
            <a:spcBef>
              <a:spcPct val="0"/>
            </a:spcBef>
            <a:spcAft>
              <a:spcPct val="35000"/>
            </a:spcAft>
            <a:buNone/>
          </a:pPr>
          <a:r>
            <a:rPr lang="en-US" sz="1900" b="0" i="0" kern="1200" dirty="0"/>
            <a:t>Representations of data, including various kinds of data structures;</a:t>
          </a:r>
          <a:endParaRPr lang="en-US" sz="1900" kern="1200" dirty="0"/>
        </a:p>
      </dsp:txBody>
      <dsp:txXfrm>
        <a:off x="906957" y="983399"/>
        <a:ext cx="5210378" cy="785245"/>
      </dsp:txXfrm>
    </dsp:sp>
    <dsp:sp modelId="{91FEC319-E2C2-498B-B1D9-B3F3D9634D9D}">
      <dsp:nvSpPr>
        <dsp:cNvPr id="0" name=""/>
        <dsp:cNvSpPr/>
      </dsp:nvSpPr>
      <dsp:spPr>
        <a:xfrm>
          <a:off x="0" y="1964955"/>
          <a:ext cx="6117335" cy="78524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EADC77-D07D-4FED-89C0-2AA314961A1B}">
      <dsp:nvSpPr>
        <dsp:cNvPr id="0" name=""/>
        <dsp:cNvSpPr/>
      </dsp:nvSpPr>
      <dsp:spPr>
        <a:xfrm>
          <a:off x="237536" y="2141635"/>
          <a:ext cx="431884" cy="4318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772713-5549-457D-A305-C40E5172AA29}">
      <dsp:nvSpPr>
        <dsp:cNvPr id="0" name=""/>
        <dsp:cNvSpPr/>
      </dsp:nvSpPr>
      <dsp:spPr>
        <a:xfrm>
          <a:off x="906957" y="1964955"/>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844550">
            <a:lnSpc>
              <a:spcPct val="90000"/>
            </a:lnSpc>
            <a:spcBef>
              <a:spcPct val="0"/>
            </a:spcBef>
            <a:spcAft>
              <a:spcPct val="35000"/>
            </a:spcAft>
            <a:buNone/>
          </a:pPr>
          <a:r>
            <a:rPr lang="en-US" sz="1900" b="0" i="0" kern="1200" dirty="0"/>
            <a:t>Problem-solving by designing and programming algorithms using digital devices;</a:t>
          </a:r>
          <a:endParaRPr lang="en-US" sz="1900" kern="1200" dirty="0"/>
        </a:p>
      </dsp:txBody>
      <dsp:txXfrm>
        <a:off x="906957" y="1964955"/>
        <a:ext cx="5210378" cy="785245"/>
      </dsp:txXfrm>
    </dsp:sp>
    <dsp:sp modelId="{4E822ECD-5C44-4601-9F64-306C5D0625FB}">
      <dsp:nvSpPr>
        <dsp:cNvPr id="0" name=""/>
        <dsp:cNvSpPr/>
      </dsp:nvSpPr>
      <dsp:spPr>
        <a:xfrm>
          <a:off x="0" y="2946511"/>
          <a:ext cx="6117335" cy="78524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9B29E7-1580-4427-91A4-D74DE38F19AE}">
      <dsp:nvSpPr>
        <dsp:cNvPr id="0" name=""/>
        <dsp:cNvSpPr/>
      </dsp:nvSpPr>
      <dsp:spPr>
        <a:xfrm>
          <a:off x="237536" y="3123191"/>
          <a:ext cx="431884" cy="4318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9BCA4D-DA91-44C3-8EA1-1147CA36D0E1}">
      <dsp:nvSpPr>
        <dsp:cNvPr id="0" name=""/>
        <dsp:cNvSpPr/>
      </dsp:nvSpPr>
      <dsp:spPr>
        <a:xfrm>
          <a:off x="906957" y="2946511"/>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844550">
            <a:lnSpc>
              <a:spcPct val="90000"/>
            </a:lnSpc>
            <a:spcBef>
              <a:spcPct val="0"/>
            </a:spcBef>
            <a:spcAft>
              <a:spcPct val="35000"/>
            </a:spcAft>
            <a:buNone/>
          </a:pPr>
          <a:r>
            <a:rPr lang="en-US" sz="1900" b="0" i="0" kern="1200" dirty="0"/>
            <a:t>Performing calculations and executing programs;</a:t>
          </a:r>
          <a:endParaRPr lang="en-US" sz="1900" kern="1200" dirty="0"/>
        </a:p>
      </dsp:txBody>
      <dsp:txXfrm>
        <a:off x="906957" y="2946511"/>
        <a:ext cx="5210378" cy="785245"/>
      </dsp:txXfrm>
    </dsp:sp>
    <dsp:sp modelId="{A27824D0-AB2D-4533-9DC1-A69EA8E43B36}">
      <dsp:nvSpPr>
        <dsp:cNvPr id="0" name=""/>
        <dsp:cNvSpPr/>
      </dsp:nvSpPr>
      <dsp:spPr>
        <a:xfrm>
          <a:off x="0" y="3928067"/>
          <a:ext cx="6117335" cy="78524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AF5ABE-40AB-462D-88FA-548FD74767B9}">
      <dsp:nvSpPr>
        <dsp:cNvPr id="0" name=""/>
        <dsp:cNvSpPr/>
      </dsp:nvSpPr>
      <dsp:spPr>
        <a:xfrm>
          <a:off x="237536" y="4104748"/>
          <a:ext cx="431884" cy="4318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4D24F4-0036-4598-BE73-5E9B60F0E832}">
      <dsp:nvSpPr>
        <dsp:cNvPr id="0" name=""/>
        <dsp:cNvSpPr/>
      </dsp:nvSpPr>
      <dsp:spPr>
        <a:xfrm>
          <a:off x="906957" y="3928067"/>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844550">
            <a:lnSpc>
              <a:spcPct val="90000"/>
            </a:lnSpc>
            <a:spcBef>
              <a:spcPct val="0"/>
            </a:spcBef>
            <a:spcAft>
              <a:spcPct val="35000"/>
            </a:spcAft>
            <a:buNone/>
          </a:pPr>
          <a:r>
            <a:rPr lang="en-US" sz="1900" b="0" i="0" kern="1200" dirty="0"/>
            <a:t>Collaboration; and,</a:t>
          </a:r>
          <a:endParaRPr lang="en-US" sz="1900" kern="1200" dirty="0"/>
        </a:p>
      </dsp:txBody>
      <dsp:txXfrm>
        <a:off x="906957" y="3928067"/>
        <a:ext cx="5210378" cy="785245"/>
      </dsp:txXfrm>
    </dsp:sp>
    <dsp:sp modelId="{A1C2EED5-1A9F-4E22-B1CB-A5A4BE1F9B12}">
      <dsp:nvSpPr>
        <dsp:cNvPr id="0" name=""/>
        <dsp:cNvSpPr/>
      </dsp:nvSpPr>
      <dsp:spPr>
        <a:xfrm>
          <a:off x="0" y="4909624"/>
          <a:ext cx="6117335" cy="78524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BCAF18-CAC9-4F54-B1B6-B4794CA30B2F}">
      <dsp:nvSpPr>
        <dsp:cNvPr id="0" name=""/>
        <dsp:cNvSpPr/>
      </dsp:nvSpPr>
      <dsp:spPr>
        <a:xfrm>
          <a:off x="237536" y="5086304"/>
          <a:ext cx="431884" cy="4318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B0541E-30FD-4A4E-9F1C-6633C09CA3B7}">
      <dsp:nvSpPr>
        <dsp:cNvPr id="0" name=""/>
        <dsp:cNvSpPr/>
      </dsp:nvSpPr>
      <dsp:spPr>
        <a:xfrm>
          <a:off x="906957" y="4909624"/>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844550">
            <a:lnSpc>
              <a:spcPct val="90000"/>
            </a:lnSpc>
            <a:spcBef>
              <a:spcPct val="0"/>
            </a:spcBef>
            <a:spcAft>
              <a:spcPct val="35000"/>
            </a:spcAft>
            <a:buNone/>
          </a:pPr>
          <a:r>
            <a:rPr lang="en-US" sz="1900" b="0" i="0" kern="1200" dirty="0"/>
            <a:t>Ethics, privacy, data security</a:t>
          </a:r>
          <a:endParaRPr lang="en-US" sz="1900" kern="1200" dirty="0"/>
        </a:p>
      </dsp:txBody>
      <dsp:txXfrm>
        <a:off x="906957" y="4909624"/>
        <a:ext cx="5210378" cy="78524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7/10/2022</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dirty="0"/>
              <a:t>Click icon to add picture</a:t>
            </a:r>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dirty="0"/>
              <a:t>Click icon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dirty="0"/>
              <a:t>Click icon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dirty="0"/>
              <a:t>Click icon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dirty="0"/>
              <a:t>Click icon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dirty="0"/>
              <a:t>Click icon to add picture</a:t>
            </a:r>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dirty="0"/>
              <a:t>Click icon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dirty="0"/>
              <a:t>Click icon to add picture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dirty="0"/>
              <a:t>Click icon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dirty="0"/>
              <a:t>Click icon to add picture</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dirty="0"/>
              <a:t>Click icon to add picture</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dirty="0"/>
              <a:t>Click icon to add picture</a:t>
            </a:r>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6.sv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sv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slideLayout" Target="../slideLayouts/slideLayout8.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2.sv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sv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8" Type="http://schemas.openxmlformats.org/officeDocument/2006/relationships/image" Target="../media/image114.png"/><Relationship Id="rId3" Type="http://schemas.microsoft.com/office/2007/relationships/hdphoto" Target="../media/hdphoto1.wdp"/><Relationship Id="rId7" Type="http://schemas.openxmlformats.org/officeDocument/2006/relationships/image" Target="../media/image113.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112.png"/><Relationship Id="rId5" Type="http://schemas.openxmlformats.org/officeDocument/2006/relationships/image" Target="../media/image111.svg"/><Relationship Id="rId4" Type="http://schemas.openxmlformats.org/officeDocument/2006/relationships/image" Target="../media/image110.png"/><Relationship Id="rId9" Type="http://schemas.openxmlformats.org/officeDocument/2006/relationships/image" Target="../media/image115.sv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www.brookings.edu/essay/building-skills-for-life-how-to-expand-andimprove-computer-science-education-around-the-world" TargetMode="External"/><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hyperlink" Target="https://www.brookings.edu/essay/building-skills-for-life-how-to-expand-andimprove-computer-science-education-around-the-world" TargetMode="Externa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doi.org/10.1145/3328778.3366808" TargetMode="Externa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b="1" dirty="0">
                <a:cs typeface="Times New Roman" panose="02020603050405020304" pitchFamily="18" charset="0"/>
              </a:rPr>
              <a:t>Revolutionizing Education: How Python is Essential beyond computer science</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7.14.2022</a:t>
            </a:r>
          </a:p>
        </p:txBody>
      </p:sp>
      <p:pic>
        <p:nvPicPr>
          <p:cNvPr id="1026" name="Picture 2" descr="EuroPython2022 (EuroPython 2022)">
            <a:extLst>
              <a:ext uri="{FF2B5EF4-FFF2-40B4-BE49-F238E27FC236}">
                <a16:creationId xmlns:a16="http://schemas.microsoft.com/office/drawing/2014/main" id="{20FFA07F-F1FE-DF10-239D-4FFC45E19E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5922140"/>
            <a:ext cx="2579766" cy="934158"/>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a:extLst>
              <a:ext uri="{FF2B5EF4-FFF2-40B4-BE49-F238E27FC236}">
                <a16:creationId xmlns:a16="http://schemas.microsoft.com/office/drawing/2014/main" id="{4CDA0703-6407-E916-377B-F3C3D2ED25B2}"/>
              </a:ext>
            </a:extLst>
          </p:cNvPr>
          <p:cNvSpPr txBox="1">
            <a:spLocks/>
          </p:cNvSpPr>
          <p:nvPr/>
        </p:nvSpPr>
        <p:spPr>
          <a:xfrm>
            <a:off x="4038598" y="4595600"/>
            <a:ext cx="4114800" cy="518795"/>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800" kern="1200" cap="all" baseline="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Srivatsa kundurthy</a:t>
            </a:r>
          </a:p>
        </p:txBody>
      </p:sp>
      <p:pic>
        <p:nvPicPr>
          <p:cNvPr id="2" name="Picture 2" descr="Academy for Mathematics, Science, and Engineering - Wikipedia">
            <a:extLst>
              <a:ext uri="{FF2B5EF4-FFF2-40B4-BE49-F238E27FC236}">
                <a16:creationId xmlns:a16="http://schemas.microsoft.com/office/drawing/2014/main" id="{C963FC48-213B-4244-642A-8B725E7BE2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7918" y="5629295"/>
            <a:ext cx="1584081" cy="11736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CM US Technology Policy Committee Releases Statement on">
            <a:extLst>
              <a:ext uri="{FF2B5EF4-FFF2-40B4-BE49-F238E27FC236}">
                <a16:creationId xmlns:a16="http://schemas.microsoft.com/office/drawing/2014/main" id="{5D90292D-34CC-CC40-3E63-5294AB391C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2514600" cy="8953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CM Sigai - Special Interest Group on Artificial Intelligence">
            <a:extLst>
              <a:ext uri="{FF2B5EF4-FFF2-40B4-BE49-F238E27FC236}">
                <a16:creationId xmlns:a16="http://schemas.microsoft.com/office/drawing/2014/main" id="{28155F88-0E75-68AC-758E-99B1546114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85635" y="-140677"/>
            <a:ext cx="1106365" cy="1106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B779097-0D69-4290-BA87-1376821E4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EBAD34AF-5414-49A5-AB75-F1CA854B30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996" cy="6858000"/>
            <a:chOff x="1" y="0"/>
            <a:chExt cx="12191996" cy="6858000"/>
          </a:xfrm>
        </p:grpSpPr>
        <p:sp>
          <p:nvSpPr>
            <p:cNvPr id="14" name="Rectangle 19">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bg1"/>
            </a:solidFill>
            <a:ln w="0">
              <a:noFill/>
              <a:prstDash val="solid"/>
              <a:round/>
              <a:headEnd/>
              <a:tailEnd/>
            </a:ln>
          </p:spPr>
          <p:txBody>
            <a:bodyPr rtlCol="0" anchor="ctr"/>
            <a:lstStyle/>
            <a:p>
              <a:pPr algn="ctr" defTabSz="457200"/>
              <a:endParaRPr lang="en-US" dirty="0">
                <a:solidFill>
                  <a:schemeClr val="tx1"/>
                </a:solidFill>
              </a:endParaRPr>
            </a:p>
          </p:txBody>
        </p:sp>
        <p:sp>
          <p:nvSpPr>
            <p:cNvPr id="15" name="Rectangle 20">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765051" y="662400"/>
            <a:ext cx="4516505" cy="1492132"/>
          </a:xfrm>
        </p:spPr>
        <p:txBody>
          <a:bodyPr vert="horz" lIns="91440" tIns="45720" rIns="91440" bIns="45720" rtlCol="0" anchor="t">
            <a:normAutofit/>
          </a:bodyPr>
          <a:lstStyle/>
          <a:p>
            <a:pPr algn="l">
              <a:lnSpc>
                <a:spcPct val="90000"/>
              </a:lnSpc>
            </a:pPr>
            <a:r>
              <a:rPr lang="en-US" sz="3700" dirty="0"/>
              <a:t>The Python Community’s Role</a:t>
            </a:r>
          </a:p>
        </p:txBody>
      </p:sp>
      <p:sp>
        <p:nvSpPr>
          <p:cNvPr id="6" name="Content Placeholder 5">
            <a:extLst>
              <a:ext uri="{FF2B5EF4-FFF2-40B4-BE49-F238E27FC236}">
                <a16:creationId xmlns:a16="http://schemas.microsoft.com/office/drawing/2014/main" id="{682F41EC-5F65-5EA3-5EBB-534C8F4A6A46}"/>
              </a:ext>
            </a:extLst>
          </p:cNvPr>
          <p:cNvSpPr>
            <a:spLocks noGrp="1"/>
          </p:cNvSpPr>
          <p:nvPr>
            <p:ph sz="half" idx="2"/>
          </p:nvPr>
        </p:nvSpPr>
        <p:spPr>
          <a:xfrm>
            <a:off x="765052" y="2286001"/>
            <a:ext cx="4389998" cy="3950842"/>
          </a:xfrm>
        </p:spPr>
        <p:txBody>
          <a:bodyPr vert="horz" lIns="91440" tIns="45720" rIns="91440" bIns="45720" rtlCol="0">
            <a:normAutofit/>
          </a:bodyPr>
          <a:lstStyle/>
          <a:p>
            <a:pPr>
              <a:lnSpc>
                <a:spcPct val="90000"/>
              </a:lnSpc>
            </a:pPr>
            <a:r>
              <a:rPr lang="en-US" sz="2000" dirty="0">
                <a:solidFill>
                  <a:schemeClr val="tx1">
                    <a:alpha val="60000"/>
                  </a:schemeClr>
                </a:solidFill>
              </a:rPr>
              <a:t>The Python Community concurs with the industry</a:t>
            </a:r>
          </a:p>
          <a:p>
            <a:pPr>
              <a:lnSpc>
                <a:spcPct val="90000"/>
              </a:lnSpc>
            </a:pPr>
            <a:r>
              <a:rPr lang="en-US" sz="2000" dirty="0">
                <a:solidFill>
                  <a:schemeClr val="tx1">
                    <a:alpha val="60000"/>
                  </a:schemeClr>
                </a:solidFill>
              </a:rPr>
              <a:t>Python is the #1 Language in Higher CS Education</a:t>
            </a:r>
            <a:r>
              <a:rPr lang="en-US" sz="2000" baseline="30000" dirty="0">
                <a:solidFill>
                  <a:schemeClr val="tx1">
                    <a:alpha val="60000"/>
                  </a:schemeClr>
                </a:solidFill>
              </a:rPr>
              <a:t>10</a:t>
            </a:r>
            <a:endParaRPr lang="en-US" sz="2000" dirty="0">
              <a:solidFill>
                <a:schemeClr val="tx1">
                  <a:alpha val="60000"/>
                </a:schemeClr>
              </a:solidFill>
            </a:endParaRPr>
          </a:p>
          <a:p>
            <a:pPr>
              <a:lnSpc>
                <a:spcPct val="90000"/>
              </a:lnSpc>
            </a:pPr>
            <a:r>
              <a:rPr lang="en-US" sz="2000" dirty="0">
                <a:solidFill>
                  <a:schemeClr val="tx1">
                    <a:alpha val="60000"/>
                  </a:schemeClr>
                </a:solidFill>
              </a:rPr>
              <a:t>Python members are involved in policy committees</a:t>
            </a:r>
          </a:p>
          <a:p>
            <a:pPr>
              <a:lnSpc>
                <a:spcPct val="90000"/>
              </a:lnSpc>
            </a:pPr>
            <a:r>
              <a:rPr lang="en-US" sz="2000" dirty="0">
                <a:solidFill>
                  <a:schemeClr val="tx1">
                    <a:alpha val="60000"/>
                  </a:schemeClr>
                </a:solidFill>
              </a:rPr>
              <a:t>Python advancements inspire students</a:t>
            </a:r>
          </a:p>
          <a:p>
            <a:pPr>
              <a:lnSpc>
                <a:spcPct val="90000"/>
              </a:lnSpc>
            </a:pPr>
            <a:endParaRPr lang="en-US" sz="2000" dirty="0">
              <a:solidFill>
                <a:schemeClr val="tx1">
                  <a:alpha val="60000"/>
                </a:schemeClr>
              </a:solidFill>
            </a:endParaRPr>
          </a:p>
        </p:txBody>
      </p:sp>
      <p:grpSp>
        <p:nvGrpSpPr>
          <p:cNvPr id="23" name="Group 22">
            <a:extLst>
              <a:ext uri="{FF2B5EF4-FFF2-40B4-BE49-F238E27FC236}">
                <a16:creationId xmlns:a16="http://schemas.microsoft.com/office/drawing/2014/main" id="{A7058376-8680-4625-B783-C9F5251476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67974" y="273933"/>
            <a:ext cx="2173946" cy="2171302"/>
            <a:chOff x="5567974" y="273933"/>
            <a:chExt cx="2173946" cy="2171302"/>
          </a:xfrm>
        </p:grpSpPr>
        <p:sp>
          <p:nvSpPr>
            <p:cNvPr id="24" name="Freeform: Shape 23">
              <a:extLst>
                <a:ext uri="{FF2B5EF4-FFF2-40B4-BE49-F238E27FC236}">
                  <a16:creationId xmlns:a16="http://schemas.microsoft.com/office/drawing/2014/main" id="{1E780306-000F-4D53-936D-608531777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64999" y="370840"/>
              <a:ext cx="1979894" cy="1977488"/>
            </a:xfrm>
            <a:custGeom>
              <a:avLst/>
              <a:gdLst>
                <a:gd name="connsiteX0" fmla="*/ 989948 w 1979894"/>
                <a:gd name="connsiteY0" fmla="*/ 0 h 1977488"/>
                <a:gd name="connsiteX1" fmla="*/ 1009158 w 1979894"/>
                <a:gd name="connsiteY1" fmla="*/ 1800 h 1977488"/>
                <a:gd name="connsiteX2" fmla="*/ 1027768 w 1979894"/>
                <a:gd name="connsiteY2" fmla="*/ 6603 h 1977488"/>
                <a:gd name="connsiteX3" fmla="*/ 1045778 w 1979894"/>
                <a:gd name="connsiteY3" fmla="*/ 13807 h 1977488"/>
                <a:gd name="connsiteX4" fmla="*/ 1064388 w 1979894"/>
                <a:gd name="connsiteY4" fmla="*/ 22813 h 1977488"/>
                <a:gd name="connsiteX5" fmla="*/ 1081798 w 1979894"/>
                <a:gd name="connsiteY5" fmla="*/ 33018 h 1977488"/>
                <a:gd name="connsiteX6" fmla="*/ 1099809 w 1979894"/>
                <a:gd name="connsiteY6" fmla="*/ 43824 h 1977488"/>
                <a:gd name="connsiteX7" fmla="*/ 1117819 w 1979894"/>
                <a:gd name="connsiteY7" fmla="*/ 53430 h 1977488"/>
                <a:gd name="connsiteX8" fmla="*/ 1135827 w 1979894"/>
                <a:gd name="connsiteY8" fmla="*/ 63035 h 1977488"/>
                <a:gd name="connsiteX9" fmla="*/ 1153237 w 1979894"/>
                <a:gd name="connsiteY9" fmla="*/ 70238 h 1977488"/>
                <a:gd name="connsiteX10" fmla="*/ 1172448 w 1979894"/>
                <a:gd name="connsiteY10" fmla="*/ 75041 h 1977488"/>
                <a:gd name="connsiteX11" fmla="*/ 1191058 w 1979894"/>
                <a:gd name="connsiteY11" fmla="*/ 77442 h 1977488"/>
                <a:gd name="connsiteX12" fmla="*/ 1210869 w 1979894"/>
                <a:gd name="connsiteY12" fmla="*/ 77442 h 1977488"/>
                <a:gd name="connsiteX13" fmla="*/ 1231281 w 1979894"/>
                <a:gd name="connsiteY13" fmla="*/ 76242 h 1977488"/>
                <a:gd name="connsiteX14" fmla="*/ 1251692 w 1979894"/>
                <a:gd name="connsiteY14" fmla="*/ 73841 h 1977488"/>
                <a:gd name="connsiteX15" fmla="*/ 1272103 w 1979894"/>
                <a:gd name="connsiteY15" fmla="*/ 70839 h 1977488"/>
                <a:gd name="connsiteX16" fmla="*/ 1292514 w 1979894"/>
                <a:gd name="connsiteY16" fmla="*/ 68438 h 1977488"/>
                <a:gd name="connsiteX17" fmla="*/ 1312926 w 1979894"/>
                <a:gd name="connsiteY17" fmla="*/ 66637 h 1977488"/>
                <a:gd name="connsiteX18" fmla="*/ 1332136 w 1979894"/>
                <a:gd name="connsiteY18" fmla="*/ 67237 h 1977488"/>
                <a:gd name="connsiteX19" fmla="*/ 1350747 w 1979894"/>
                <a:gd name="connsiteY19" fmla="*/ 69638 h 1977488"/>
                <a:gd name="connsiteX20" fmla="*/ 1368757 w 1979894"/>
                <a:gd name="connsiteY20" fmla="*/ 75041 h 1977488"/>
                <a:gd name="connsiteX21" fmla="*/ 1383765 w 1979894"/>
                <a:gd name="connsiteY21" fmla="*/ 82845 h 1977488"/>
                <a:gd name="connsiteX22" fmla="*/ 1398172 w 1979894"/>
                <a:gd name="connsiteY22" fmla="*/ 93052 h 1977488"/>
                <a:gd name="connsiteX23" fmla="*/ 1410779 w 1979894"/>
                <a:gd name="connsiteY23" fmla="*/ 105058 h 1977488"/>
                <a:gd name="connsiteX24" fmla="*/ 1423387 w 1979894"/>
                <a:gd name="connsiteY24" fmla="*/ 118865 h 1977488"/>
                <a:gd name="connsiteX25" fmla="*/ 1434793 w 1979894"/>
                <a:gd name="connsiteY25" fmla="*/ 133273 h 1977488"/>
                <a:gd name="connsiteX26" fmla="*/ 1446199 w 1979894"/>
                <a:gd name="connsiteY26" fmla="*/ 148282 h 1977488"/>
                <a:gd name="connsiteX27" fmla="*/ 1457606 w 1979894"/>
                <a:gd name="connsiteY27" fmla="*/ 163290 h 1977488"/>
                <a:gd name="connsiteX28" fmla="*/ 1469012 w 1979894"/>
                <a:gd name="connsiteY28" fmla="*/ 177697 h 1977488"/>
                <a:gd name="connsiteX29" fmla="*/ 1481019 w 1979894"/>
                <a:gd name="connsiteY29" fmla="*/ 191505 h 1977488"/>
                <a:gd name="connsiteX30" fmla="*/ 1494827 w 1979894"/>
                <a:gd name="connsiteY30" fmla="*/ 203513 h 1977488"/>
                <a:gd name="connsiteX31" fmla="*/ 1508034 w 1979894"/>
                <a:gd name="connsiteY31" fmla="*/ 214318 h 1977488"/>
                <a:gd name="connsiteX32" fmla="*/ 1523042 w 1979894"/>
                <a:gd name="connsiteY32" fmla="*/ 222723 h 1977488"/>
                <a:gd name="connsiteX33" fmla="*/ 1539251 w 1979894"/>
                <a:gd name="connsiteY33" fmla="*/ 229927 h 1977488"/>
                <a:gd name="connsiteX34" fmla="*/ 1556661 w 1979894"/>
                <a:gd name="connsiteY34" fmla="*/ 235930 h 1977488"/>
                <a:gd name="connsiteX35" fmla="*/ 1574669 w 1979894"/>
                <a:gd name="connsiteY35" fmla="*/ 241333 h 1977488"/>
                <a:gd name="connsiteX36" fmla="*/ 1592680 w 1979894"/>
                <a:gd name="connsiteY36" fmla="*/ 246135 h 1977488"/>
                <a:gd name="connsiteX37" fmla="*/ 1611290 w 1979894"/>
                <a:gd name="connsiteY37" fmla="*/ 250938 h 1977488"/>
                <a:gd name="connsiteX38" fmla="*/ 1628700 w 1979894"/>
                <a:gd name="connsiteY38" fmla="*/ 256341 h 1977488"/>
                <a:gd name="connsiteX39" fmla="*/ 1646110 w 1979894"/>
                <a:gd name="connsiteY39" fmla="*/ 262344 h 1977488"/>
                <a:gd name="connsiteX40" fmla="*/ 1662318 w 1979894"/>
                <a:gd name="connsiteY40" fmla="*/ 269549 h 1977488"/>
                <a:gd name="connsiteX41" fmla="*/ 1676727 w 1979894"/>
                <a:gd name="connsiteY41" fmla="*/ 278554 h 1977488"/>
                <a:gd name="connsiteX42" fmla="*/ 1689935 w 1979894"/>
                <a:gd name="connsiteY42" fmla="*/ 289359 h 1977488"/>
                <a:gd name="connsiteX43" fmla="*/ 1700740 w 1979894"/>
                <a:gd name="connsiteY43" fmla="*/ 302566 h 1977488"/>
                <a:gd name="connsiteX44" fmla="*/ 1709745 w 1979894"/>
                <a:gd name="connsiteY44" fmla="*/ 316975 h 1977488"/>
                <a:gd name="connsiteX45" fmla="*/ 1716949 w 1979894"/>
                <a:gd name="connsiteY45" fmla="*/ 333183 h 1977488"/>
                <a:gd name="connsiteX46" fmla="*/ 1722952 w 1979894"/>
                <a:gd name="connsiteY46" fmla="*/ 350593 h 1977488"/>
                <a:gd name="connsiteX47" fmla="*/ 1728355 w 1979894"/>
                <a:gd name="connsiteY47" fmla="*/ 368003 h 1977488"/>
                <a:gd name="connsiteX48" fmla="*/ 1733158 w 1979894"/>
                <a:gd name="connsiteY48" fmla="*/ 386613 h 1977488"/>
                <a:gd name="connsiteX49" fmla="*/ 1737961 w 1979894"/>
                <a:gd name="connsiteY49" fmla="*/ 404623 h 1977488"/>
                <a:gd name="connsiteX50" fmla="*/ 1743363 w 1979894"/>
                <a:gd name="connsiteY50" fmla="*/ 422633 h 1977488"/>
                <a:gd name="connsiteX51" fmla="*/ 1749366 w 1979894"/>
                <a:gd name="connsiteY51" fmla="*/ 440042 h 1977488"/>
                <a:gd name="connsiteX52" fmla="*/ 1756571 w 1979894"/>
                <a:gd name="connsiteY52" fmla="*/ 456252 h 1977488"/>
                <a:gd name="connsiteX53" fmla="*/ 1764976 w 1979894"/>
                <a:gd name="connsiteY53" fmla="*/ 471259 h 1977488"/>
                <a:gd name="connsiteX54" fmla="*/ 1775782 w 1979894"/>
                <a:gd name="connsiteY54" fmla="*/ 484468 h 1977488"/>
                <a:gd name="connsiteX55" fmla="*/ 1787789 w 1979894"/>
                <a:gd name="connsiteY55" fmla="*/ 498275 h 1977488"/>
                <a:gd name="connsiteX56" fmla="*/ 1801596 w 1979894"/>
                <a:gd name="connsiteY56" fmla="*/ 510281 h 1977488"/>
                <a:gd name="connsiteX57" fmla="*/ 1816004 w 1979894"/>
                <a:gd name="connsiteY57" fmla="*/ 521687 h 1977488"/>
                <a:gd name="connsiteX58" fmla="*/ 1831613 w 1979894"/>
                <a:gd name="connsiteY58" fmla="*/ 533093 h 1977488"/>
                <a:gd name="connsiteX59" fmla="*/ 1846621 w 1979894"/>
                <a:gd name="connsiteY59" fmla="*/ 544499 h 1977488"/>
                <a:gd name="connsiteX60" fmla="*/ 1861029 w 1979894"/>
                <a:gd name="connsiteY60" fmla="*/ 555907 h 1977488"/>
                <a:gd name="connsiteX61" fmla="*/ 1874835 w 1979894"/>
                <a:gd name="connsiteY61" fmla="*/ 568513 h 1977488"/>
                <a:gd name="connsiteX62" fmla="*/ 1886843 w 1979894"/>
                <a:gd name="connsiteY62" fmla="*/ 581120 h 1977488"/>
                <a:gd name="connsiteX63" fmla="*/ 1897049 w 1979894"/>
                <a:gd name="connsiteY63" fmla="*/ 595528 h 1977488"/>
                <a:gd name="connsiteX64" fmla="*/ 1904853 w 1979894"/>
                <a:gd name="connsiteY64" fmla="*/ 610536 h 1977488"/>
                <a:gd name="connsiteX65" fmla="*/ 1910256 w 1979894"/>
                <a:gd name="connsiteY65" fmla="*/ 628547 h 1977488"/>
                <a:gd name="connsiteX66" fmla="*/ 1912657 w 1979894"/>
                <a:gd name="connsiteY66" fmla="*/ 647157 h 1977488"/>
                <a:gd name="connsiteX67" fmla="*/ 1913258 w 1979894"/>
                <a:gd name="connsiteY67" fmla="*/ 666367 h 1977488"/>
                <a:gd name="connsiteX68" fmla="*/ 1911456 w 1979894"/>
                <a:gd name="connsiteY68" fmla="*/ 686778 h 1977488"/>
                <a:gd name="connsiteX69" fmla="*/ 1909055 w 1979894"/>
                <a:gd name="connsiteY69" fmla="*/ 707189 h 1977488"/>
                <a:gd name="connsiteX70" fmla="*/ 1906053 w 1979894"/>
                <a:gd name="connsiteY70" fmla="*/ 727600 h 1977488"/>
                <a:gd name="connsiteX71" fmla="*/ 1903652 w 1979894"/>
                <a:gd name="connsiteY71" fmla="*/ 748012 h 1977488"/>
                <a:gd name="connsiteX72" fmla="*/ 1902452 w 1979894"/>
                <a:gd name="connsiteY72" fmla="*/ 768423 h 1977488"/>
                <a:gd name="connsiteX73" fmla="*/ 1902452 w 1979894"/>
                <a:gd name="connsiteY73" fmla="*/ 788234 h 1977488"/>
                <a:gd name="connsiteX74" fmla="*/ 1904853 w 1979894"/>
                <a:gd name="connsiteY74" fmla="*/ 806844 h 1977488"/>
                <a:gd name="connsiteX75" fmla="*/ 1909655 w 1979894"/>
                <a:gd name="connsiteY75" fmla="*/ 825454 h 1977488"/>
                <a:gd name="connsiteX76" fmla="*/ 1916859 w 1979894"/>
                <a:gd name="connsiteY76" fmla="*/ 842864 h 1977488"/>
                <a:gd name="connsiteX77" fmla="*/ 1926466 w 1979894"/>
                <a:gd name="connsiteY77" fmla="*/ 860874 h 1977488"/>
                <a:gd name="connsiteX78" fmla="*/ 1936070 w 1979894"/>
                <a:gd name="connsiteY78" fmla="*/ 878885 h 1977488"/>
                <a:gd name="connsiteX79" fmla="*/ 1946876 w 1979894"/>
                <a:gd name="connsiteY79" fmla="*/ 896893 h 1977488"/>
                <a:gd name="connsiteX80" fmla="*/ 1957082 w 1979894"/>
                <a:gd name="connsiteY80" fmla="*/ 914303 h 1977488"/>
                <a:gd name="connsiteX81" fmla="*/ 1966087 w 1979894"/>
                <a:gd name="connsiteY81" fmla="*/ 932913 h 1977488"/>
                <a:gd name="connsiteX82" fmla="*/ 1973290 w 1979894"/>
                <a:gd name="connsiteY82" fmla="*/ 950924 h 1977488"/>
                <a:gd name="connsiteX83" fmla="*/ 1978093 w 1979894"/>
                <a:gd name="connsiteY83" fmla="*/ 969534 h 1977488"/>
                <a:gd name="connsiteX84" fmla="*/ 1979894 w 1979894"/>
                <a:gd name="connsiteY84" fmla="*/ 988744 h 1977488"/>
                <a:gd name="connsiteX85" fmla="*/ 1978093 w 1979894"/>
                <a:gd name="connsiteY85" fmla="*/ 1007954 h 1977488"/>
                <a:gd name="connsiteX86" fmla="*/ 1973290 w 1979894"/>
                <a:gd name="connsiteY86" fmla="*/ 1026565 h 1977488"/>
                <a:gd name="connsiteX87" fmla="*/ 1966087 w 1979894"/>
                <a:gd name="connsiteY87" fmla="*/ 1044575 h 1977488"/>
                <a:gd name="connsiteX88" fmla="*/ 1957082 w 1979894"/>
                <a:gd name="connsiteY88" fmla="*/ 1063185 h 1977488"/>
                <a:gd name="connsiteX89" fmla="*/ 1946876 w 1979894"/>
                <a:gd name="connsiteY89" fmla="*/ 1080595 h 1977488"/>
                <a:gd name="connsiteX90" fmla="*/ 1936070 w 1979894"/>
                <a:gd name="connsiteY90" fmla="*/ 1098606 h 1977488"/>
                <a:gd name="connsiteX91" fmla="*/ 1926466 w 1979894"/>
                <a:gd name="connsiteY91" fmla="*/ 1116614 h 1977488"/>
                <a:gd name="connsiteX92" fmla="*/ 1916859 w 1979894"/>
                <a:gd name="connsiteY92" fmla="*/ 1134624 h 1977488"/>
                <a:gd name="connsiteX93" fmla="*/ 1909655 w 1979894"/>
                <a:gd name="connsiteY93" fmla="*/ 1152034 h 1977488"/>
                <a:gd name="connsiteX94" fmla="*/ 1904853 w 1979894"/>
                <a:gd name="connsiteY94" fmla="*/ 1170645 h 1977488"/>
                <a:gd name="connsiteX95" fmla="*/ 1902452 w 1979894"/>
                <a:gd name="connsiteY95" fmla="*/ 1189254 h 1977488"/>
                <a:gd name="connsiteX96" fmla="*/ 1902452 w 1979894"/>
                <a:gd name="connsiteY96" fmla="*/ 1209065 h 1977488"/>
                <a:gd name="connsiteX97" fmla="*/ 1903652 w 1979894"/>
                <a:gd name="connsiteY97" fmla="*/ 1229477 h 1977488"/>
                <a:gd name="connsiteX98" fmla="*/ 1906053 w 1979894"/>
                <a:gd name="connsiteY98" fmla="*/ 1249888 h 1977488"/>
                <a:gd name="connsiteX99" fmla="*/ 1909055 w 1979894"/>
                <a:gd name="connsiteY99" fmla="*/ 1270299 h 1977488"/>
                <a:gd name="connsiteX100" fmla="*/ 1911456 w 1979894"/>
                <a:gd name="connsiteY100" fmla="*/ 1290710 h 1977488"/>
                <a:gd name="connsiteX101" fmla="*/ 1913258 w 1979894"/>
                <a:gd name="connsiteY101" fmla="*/ 1311122 h 1977488"/>
                <a:gd name="connsiteX102" fmla="*/ 1912657 w 1979894"/>
                <a:gd name="connsiteY102" fmla="*/ 1330333 h 1977488"/>
                <a:gd name="connsiteX103" fmla="*/ 1910256 w 1979894"/>
                <a:gd name="connsiteY103" fmla="*/ 1348943 h 1977488"/>
                <a:gd name="connsiteX104" fmla="*/ 1904853 w 1979894"/>
                <a:gd name="connsiteY104" fmla="*/ 1366953 h 1977488"/>
                <a:gd name="connsiteX105" fmla="*/ 1897049 w 1979894"/>
                <a:gd name="connsiteY105" fmla="*/ 1381961 h 1977488"/>
                <a:gd name="connsiteX106" fmla="*/ 1886843 w 1979894"/>
                <a:gd name="connsiteY106" fmla="*/ 1396369 h 1977488"/>
                <a:gd name="connsiteX107" fmla="*/ 1874835 w 1979894"/>
                <a:gd name="connsiteY107" fmla="*/ 1408975 h 1977488"/>
                <a:gd name="connsiteX108" fmla="*/ 1861029 w 1979894"/>
                <a:gd name="connsiteY108" fmla="*/ 1421582 h 1977488"/>
                <a:gd name="connsiteX109" fmla="*/ 1846621 w 1979894"/>
                <a:gd name="connsiteY109" fmla="*/ 1432989 h 1977488"/>
                <a:gd name="connsiteX110" fmla="*/ 1831613 w 1979894"/>
                <a:gd name="connsiteY110" fmla="*/ 1444395 h 1977488"/>
                <a:gd name="connsiteX111" fmla="*/ 1816004 w 1979894"/>
                <a:gd name="connsiteY111" fmla="*/ 1455802 h 1977488"/>
                <a:gd name="connsiteX112" fmla="*/ 1801596 w 1979894"/>
                <a:gd name="connsiteY112" fmla="*/ 1467208 h 1977488"/>
                <a:gd name="connsiteX113" fmla="*/ 1787789 w 1979894"/>
                <a:gd name="connsiteY113" fmla="*/ 1479213 h 1977488"/>
                <a:gd name="connsiteX114" fmla="*/ 1775782 w 1979894"/>
                <a:gd name="connsiteY114" fmla="*/ 1493022 h 1977488"/>
                <a:gd name="connsiteX115" fmla="*/ 1764976 w 1979894"/>
                <a:gd name="connsiteY115" fmla="*/ 1506229 h 1977488"/>
                <a:gd name="connsiteX116" fmla="*/ 1756571 w 1979894"/>
                <a:gd name="connsiteY116" fmla="*/ 1521237 h 1977488"/>
                <a:gd name="connsiteX117" fmla="*/ 1749366 w 1979894"/>
                <a:gd name="connsiteY117" fmla="*/ 1537446 h 1977488"/>
                <a:gd name="connsiteX118" fmla="*/ 1743363 w 1979894"/>
                <a:gd name="connsiteY118" fmla="*/ 1554856 h 1977488"/>
                <a:gd name="connsiteX119" fmla="*/ 1737961 w 1979894"/>
                <a:gd name="connsiteY119" fmla="*/ 1572866 h 1977488"/>
                <a:gd name="connsiteX120" fmla="*/ 1733158 w 1979894"/>
                <a:gd name="connsiteY120" fmla="*/ 1590875 h 1977488"/>
                <a:gd name="connsiteX121" fmla="*/ 1728355 w 1979894"/>
                <a:gd name="connsiteY121" fmla="*/ 1609486 h 1977488"/>
                <a:gd name="connsiteX122" fmla="*/ 1722952 w 1979894"/>
                <a:gd name="connsiteY122" fmla="*/ 1626895 h 1977488"/>
                <a:gd name="connsiteX123" fmla="*/ 1716949 w 1979894"/>
                <a:gd name="connsiteY123" fmla="*/ 1644305 h 1977488"/>
                <a:gd name="connsiteX124" fmla="*/ 1709745 w 1979894"/>
                <a:gd name="connsiteY124" fmla="*/ 1660513 h 1977488"/>
                <a:gd name="connsiteX125" fmla="*/ 1700740 w 1979894"/>
                <a:gd name="connsiteY125" fmla="*/ 1674922 h 1977488"/>
                <a:gd name="connsiteX126" fmla="*/ 1689935 w 1979894"/>
                <a:gd name="connsiteY126" fmla="*/ 1688129 h 1977488"/>
                <a:gd name="connsiteX127" fmla="*/ 1676727 w 1979894"/>
                <a:gd name="connsiteY127" fmla="*/ 1698935 h 1977488"/>
                <a:gd name="connsiteX128" fmla="*/ 1662318 w 1979894"/>
                <a:gd name="connsiteY128" fmla="*/ 1707940 h 1977488"/>
                <a:gd name="connsiteX129" fmla="*/ 1646110 w 1979894"/>
                <a:gd name="connsiteY129" fmla="*/ 1715144 h 1977488"/>
                <a:gd name="connsiteX130" fmla="*/ 1628700 w 1979894"/>
                <a:gd name="connsiteY130" fmla="*/ 1721147 h 1977488"/>
                <a:gd name="connsiteX131" fmla="*/ 1611290 w 1979894"/>
                <a:gd name="connsiteY131" fmla="*/ 1726550 h 1977488"/>
                <a:gd name="connsiteX132" fmla="*/ 1592680 w 1979894"/>
                <a:gd name="connsiteY132" fmla="*/ 1731353 h 1977488"/>
                <a:gd name="connsiteX133" fmla="*/ 1574669 w 1979894"/>
                <a:gd name="connsiteY133" fmla="*/ 1736156 h 1977488"/>
                <a:gd name="connsiteX134" fmla="*/ 1556661 w 1979894"/>
                <a:gd name="connsiteY134" fmla="*/ 1741560 h 1977488"/>
                <a:gd name="connsiteX135" fmla="*/ 1539251 w 1979894"/>
                <a:gd name="connsiteY135" fmla="*/ 1747562 h 1977488"/>
                <a:gd name="connsiteX136" fmla="*/ 1523042 w 1979894"/>
                <a:gd name="connsiteY136" fmla="*/ 1754767 h 1977488"/>
                <a:gd name="connsiteX137" fmla="*/ 1508034 w 1979894"/>
                <a:gd name="connsiteY137" fmla="*/ 1763171 h 1977488"/>
                <a:gd name="connsiteX138" fmla="*/ 1494827 w 1979894"/>
                <a:gd name="connsiteY138" fmla="*/ 1773977 h 1977488"/>
                <a:gd name="connsiteX139" fmla="*/ 1481019 w 1979894"/>
                <a:gd name="connsiteY139" fmla="*/ 1785984 h 1977488"/>
                <a:gd name="connsiteX140" fmla="*/ 1469012 w 1979894"/>
                <a:gd name="connsiteY140" fmla="*/ 1799791 h 1977488"/>
                <a:gd name="connsiteX141" fmla="*/ 1457606 w 1979894"/>
                <a:gd name="connsiteY141" fmla="*/ 1814199 h 1977488"/>
                <a:gd name="connsiteX142" fmla="*/ 1446199 w 1979894"/>
                <a:gd name="connsiteY142" fmla="*/ 1829206 h 1977488"/>
                <a:gd name="connsiteX143" fmla="*/ 1434793 w 1979894"/>
                <a:gd name="connsiteY143" fmla="*/ 1844215 h 1977488"/>
                <a:gd name="connsiteX144" fmla="*/ 1423387 w 1979894"/>
                <a:gd name="connsiteY144" fmla="*/ 1858623 h 1977488"/>
                <a:gd name="connsiteX145" fmla="*/ 1410779 w 1979894"/>
                <a:gd name="connsiteY145" fmla="*/ 1872430 h 1977488"/>
                <a:gd name="connsiteX146" fmla="*/ 1398172 w 1979894"/>
                <a:gd name="connsiteY146" fmla="*/ 1884437 h 1977488"/>
                <a:gd name="connsiteX147" fmla="*/ 1383765 w 1979894"/>
                <a:gd name="connsiteY147" fmla="*/ 1894643 h 1977488"/>
                <a:gd name="connsiteX148" fmla="*/ 1368757 w 1979894"/>
                <a:gd name="connsiteY148" fmla="*/ 1902447 h 1977488"/>
                <a:gd name="connsiteX149" fmla="*/ 1350747 w 1979894"/>
                <a:gd name="connsiteY149" fmla="*/ 1907850 h 1977488"/>
                <a:gd name="connsiteX150" fmla="*/ 1332136 w 1979894"/>
                <a:gd name="connsiteY150" fmla="*/ 1910251 h 1977488"/>
                <a:gd name="connsiteX151" fmla="*/ 1312926 w 1979894"/>
                <a:gd name="connsiteY151" fmla="*/ 1910852 h 1977488"/>
                <a:gd name="connsiteX152" fmla="*/ 1292514 w 1979894"/>
                <a:gd name="connsiteY152" fmla="*/ 1909051 h 1977488"/>
                <a:gd name="connsiteX153" fmla="*/ 1272103 w 1979894"/>
                <a:gd name="connsiteY153" fmla="*/ 1906650 h 1977488"/>
                <a:gd name="connsiteX154" fmla="*/ 1251692 w 1979894"/>
                <a:gd name="connsiteY154" fmla="*/ 1903647 h 1977488"/>
                <a:gd name="connsiteX155" fmla="*/ 1231281 w 1979894"/>
                <a:gd name="connsiteY155" fmla="*/ 1901247 h 1977488"/>
                <a:gd name="connsiteX156" fmla="*/ 1210869 w 1979894"/>
                <a:gd name="connsiteY156" fmla="*/ 1900046 h 1977488"/>
                <a:gd name="connsiteX157" fmla="*/ 1191058 w 1979894"/>
                <a:gd name="connsiteY157" fmla="*/ 1900046 h 1977488"/>
                <a:gd name="connsiteX158" fmla="*/ 1172448 w 1979894"/>
                <a:gd name="connsiteY158" fmla="*/ 1902447 h 1977488"/>
                <a:gd name="connsiteX159" fmla="*/ 1153237 w 1979894"/>
                <a:gd name="connsiteY159" fmla="*/ 1907250 h 1977488"/>
                <a:gd name="connsiteX160" fmla="*/ 1135827 w 1979894"/>
                <a:gd name="connsiteY160" fmla="*/ 1914454 h 1977488"/>
                <a:gd name="connsiteX161" fmla="*/ 1117819 w 1979894"/>
                <a:gd name="connsiteY161" fmla="*/ 1924060 h 1977488"/>
                <a:gd name="connsiteX162" fmla="*/ 1099809 w 1979894"/>
                <a:gd name="connsiteY162" fmla="*/ 1933665 h 1977488"/>
                <a:gd name="connsiteX163" fmla="*/ 1081798 w 1979894"/>
                <a:gd name="connsiteY163" fmla="*/ 1944470 h 1977488"/>
                <a:gd name="connsiteX164" fmla="*/ 1064388 w 1979894"/>
                <a:gd name="connsiteY164" fmla="*/ 1954677 h 1977488"/>
                <a:gd name="connsiteX165" fmla="*/ 1045778 w 1979894"/>
                <a:gd name="connsiteY165" fmla="*/ 1963681 h 1977488"/>
                <a:gd name="connsiteX166" fmla="*/ 1027768 w 1979894"/>
                <a:gd name="connsiteY166" fmla="*/ 1970885 h 1977488"/>
                <a:gd name="connsiteX167" fmla="*/ 1009158 w 1979894"/>
                <a:gd name="connsiteY167" fmla="*/ 1975688 h 1977488"/>
                <a:gd name="connsiteX168" fmla="*/ 989948 w 1979894"/>
                <a:gd name="connsiteY168" fmla="*/ 1977488 h 1977488"/>
                <a:gd name="connsiteX169" fmla="*/ 970737 w 1979894"/>
                <a:gd name="connsiteY169" fmla="*/ 1975688 h 1977488"/>
                <a:gd name="connsiteX170" fmla="*/ 952126 w 1979894"/>
                <a:gd name="connsiteY170" fmla="*/ 1970885 h 1977488"/>
                <a:gd name="connsiteX171" fmla="*/ 934117 w 1979894"/>
                <a:gd name="connsiteY171" fmla="*/ 1963681 h 1977488"/>
                <a:gd name="connsiteX172" fmla="*/ 915506 w 1979894"/>
                <a:gd name="connsiteY172" fmla="*/ 1954677 h 1977488"/>
                <a:gd name="connsiteX173" fmla="*/ 898097 w 1979894"/>
                <a:gd name="connsiteY173" fmla="*/ 1944470 h 1977488"/>
                <a:gd name="connsiteX174" fmla="*/ 880087 w 1979894"/>
                <a:gd name="connsiteY174" fmla="*/ 1933665 h 1977488"/>
                <a:gd name="connsiteX175" fmla="*/ 862077 w 1979894"/>
                <a:gd name="connsiteY175" fmla="*/ 1924060 h 1977488"/>
                <a:gd name="connsiteX176" fmla="*/ 844067 w 1979894"/>
                <a:gd name="connsiteY176" fmla="*/ 1914454 h 1977488"/>
                <a:gd name="connsiteX177" fmla="*/ 826058 w 1979894"/>
                <a:gd name="connsiteY177" fmla="*/ 1907250 h 1977488"/>
                <a:gd name="connsiteX178" fmla="*/ 807447 w 1979894"/>
                <a:gd name="connsiteY178" fmla="*/ 1902447 h 1977488"/>
                <a:gd name="connsiteX179" fmla="*/ 788836 w 1979894"/>
                <a:gd name="connsiteY179" fmla="*/ 1900046 h 1977488"/>
                <a:gd name="connsiteX180" fmla="*/ 769025 w 1979894"/>
                <a:gd name="connsiteY180" fmla="*/ 1900046 h 1977488"/>
                <a:gd name="connsiteX181" fmla="*/ 748614 w 1979894"/>
                <a:gd name="connsiteY181" fmla="*/ 1901247 h 1977488"/>
                <a:gd name="connsiteX182" fmla="*/ 728203 w 1979894"/>
                <a:gd name="connsiteY182" fmla="*/ 1903647 h 1977488"/>
                <a:gd name="connsiteX183" fmla="*/ 707791 w 1979894"/>
                <a:gd name="connsiteY183" fmla="*/ 1906650 h 1977488"/>
                <a:gd name="connsiteX184" fmla="*/ 687380 w 1979894"/>
                <a:gd name="connsiteY184" fmla="*/ 1909051 h 1977488"/>
                <a:gd name="connsiteX185" fmla="*/ 666969 w 1979894"/>
                <a:gd name="connsiteY185" fmla="*/ 1910852 h 1977488"/>
                <a:gd name="connsiteX186" fmla="*/ 647759 w 1979894"/>
                <a:gd name="connsiteY186" fmla="*/ 1910251 h 1977488"/>
                <a:gd name="connsiteX187" fmla="*/ 629149 w 1979894"/>
                <a:gd name="connsiteY187" fmla="*/ 1907850 h 1977488"/>
                <a:gd name="connsiteX188" fmla="*/ 611139 w 1979894"/>
                <a:gd name="connsiteY188" fmla="*/ 1902447 h 1977488"/>
                <a:gd name="connsiteX189" fmla="*/ 596130 w 1979894"/>
                <a:gd name="connsiteY189" fmla="*/ 1894643 h 1977488"/>
                <a:gd name="connsiteX190" fmla="*/ 581722 w 1979894"/>
                <a:gd name="connsiteY190" fmla="*/ 1884437 h 1977488"/>
                <a:gd name="connsiteX191" fmla="*/ 569115 w 1979894"/>
                <a:gd name="connsiteY191" fmla="*/ 1872430 h 1977488"/>
                <a:gd name="connsiteX192" fmla="*/ 556508 w 1979894"/>
                <a:gd name="connsiteY192" fmla="*/ 1858623 h 1977488"/>
                <a:gd name="connsiteX193" fmla="*/ 545101 w 1979894"/>
                <a:gd name="connsiteY193" fmla="*/ 1844215 h 1977488"/>
                <a:gd name="connsiteX194" fmla="*/ 533695 w 1979894"/>
                <a:gd name="connsiteY194" fmla="*/ 1829206 h 1977488"/>
                <a:gd name="connsiteX195" fmla="*/ 522290 w 1979894"/>
                <a:gd name="connsiteY195" fmla="*/ 1814199 h 1977488"/>
                <a:gd name="connsiteX196" fmla="*/ 510883 w 1979894"/>
                <a:gd name="connsiteY196" fmla="*/ 1799791 h 1977488"/>
                <a:gd name="connsiteX197" fmla="*/ 498876 w 1979894"/>
                <a:gd name="connsiteY197" fmla="*/ 1785984 h 1977488"/>
                <a:gd name="connsiteX198" fmla="*/ 485069 w 1979894"/>
                <a:gd name="connsiteY198" fmla="*/ 1773977 h 1977488"/>
                <a:gd name="connsiteX199" fmla="*/ 471862 w 1979894"/>
                <a:gd name="connsiteY199" fmla="*/ 1763171 h 1977488"/>
                <a:gd name="connsiteX200" fmla="*/ 456853 w 1979894"/>
                <a:gd name="connsiteY200" fmla="*/ 1754767 h 1977488"/>
                <a:gd name="connsiteX201" fmla="*/ 440644 w 1979894"/>
                <a:gd name="connsiteY201" fmla="*/ 1747562 h 1977488"/>
                <a:gd name="connsiteX202" fmla="*/ 423235 w 1979894"/>
                <a:gd name="connsiteY202" fmla="*/ 1741560 h 1977488"/>
                <a:gd name="connsiteX203" fmla="*/ 405224 w 1979894"/>
                <a:gd name="connsiteY203" fmla="*/ 1736156 h 1977488"/>
                <a:gd name="connsiteX204" fmla="*/ 387215 w 1979894"/>
                <a:gd name="connsiteY204" fmla="*/ 1731353 h 1977488"/>
                <a:gd name="connsiteX205" fmla="*/ 368604 w 1979894"/>
                <a:gd name="connsiteY205" fmla="*/ 1726550 h 1977488"/>
                <a:gd name="connsiteX206" fmla="*/ 351195 w 1979894"/>
                <a:gd name="connsiteY206" fmla="*/ 1721147 h 1977488"/>
                <a:gd name="connsiteX207" fmla="*/ 333785 w 1979894"/>
                <a:gd name="connsiteY207" fmla="*/ 1715144 h 1977488"/>
                <a:gd name="connsiteX208" fmla="*/ 317577 w 1979894"/>
                <a:gd name="connsiteY208" fmla="*/ 1707940 h 1977488"/>
                <a:gd name="connsiteX209" fmla="*/ 303168 w 1979894"/>
                <a:gd name="connsiteY209" fmla="*/ 1698935 h 1977488"/>
                <a:gd name="connsiteX210" fmla="*/ 289961 w 1979894"/>
                <a:gd name="connsiteY210" fmla="*/ 1688129 h 1977488"/>
                <a:gd name="connsiteX211" fmla="*/ 279155 w 1979894"/>
                <a:gd name="connsiteY211" fmla="*/ 1674922 h 1977488"/>
                <a:gd name="connsiteX212" fmla="*/ 270150 w 1979894"/>
                <a:gd name="connsiteY212" fmla="*/ 1660513 h 1977488"/>
                <a:gd name="connsiteX213" fmla="*/ 262946 w 1979894"/>
                <a:gd name="connsiteY213" fmla="*/ 1644305 h 1977488"/>
                <a:gd name="connsiteX214" fmla="*/ 256943 w 1979894"/>
                <a:gd name="connsiteY214" fmla="*/ 1626895 h 1977488"/>
                <a:gd name="connsiteX215" fmla="*/ 251540 w 1979894"/>
                <a:gd name="connsiteY215" fmla="*/ 1609486 h 1977488"/>
                <a:gd name="connsiteX216" fmla="*/ 246738 w 1979894"/>
                <a:gd name="connsiteY216" fmla="*/ 1590875 h 1977488"/>
                <a:gd name="connsiteX217" fmla="*/ 241934 w 1979894"/>
                <a:gd name="connsiteY217" fmla="*/ 1572866 h 1977488"/>
                <a:gd name="connsiteX218" fmla="*/ 236531 w 1979894"/>
                <a:gd name="connsiteY218" fmla="*/ 1554856 h 1977488"/>
                <a:gd name="connsiteX219" fmla="*/ 230528 w 1979894"/>
                <a:gd name="connsiteY219" fmla="*/ 1537446 h 1977488"/>
                <a:gd name="connsiteX220" fmla="*/ 223324 w 1979894"/>
                <a:gd name="connsiteY220" fmla="*/ 1521237 h 1977488"/>
                <a:gd name="connsiteX221" fmla="*/ 214920 w 1979894"/>
                <a:gd name="connsiteY221" fmla="*/ 1506229 h 1977488"/>
                <a:gd name="connsiteX222" fmla="*/ 204114 w 1979894"/>
                <a:gd name="connsiteY222" fmla="*/ 1493022 h 1977488"/>
                <a:gd name="connsiteX223" fmla="*/ 192107 w 1979894"/>
                <a:gd name="connsiteY223" fmla="*/ 1479213 h 1977488"/>
                <a:gd name="connsiteX224" fmla="*/ 178300 w 1979894"/>
                <a:gd name="connsiteY224" fmla="*/ 1467208 h 1977488"/>
                <a:gd name="connsiteX225" fmla="*/ 163290 w 1979894"/>
                <a:gd name="connsiteY225" fmla="*/ 1455802 h 1977488"/>
                <a:gd name="connsiteX226" fmla="*/ 148283 w 1979894"/>
                <a:gd name="connsiteY226" fmla="*/ 1444395 h 1977488"/>
                <a:gd name="connsiteX227" fmla="*/ 133275 w 1979894"/>
                <a:gd name="connsiteY227" fmla="*/ 1432989 h 1977488"/>
                <a:gd name="connsiteX228" fmla="*/ 118866 w 1979894"/>
                <a:gd name="connsiteY228" fmla="*/ 1421582 h 1977488"/>
                <a:gd name="connsiteX229" fmla="*/ 105059 w 1979894"/>
                <a:gd name="connsiteY229" fmla="*/ 1408975 h 1977488"/>
                <a:gd name="connsiteX230" fmla="*/ 93052 w 1979894"/>
                <a:gd name="connsiteY230" fmla="*/ 1396369 h 1977488"/>
                <a:gd name="connsiteX231" fmla="*/ 82846 w 1979894"/>
                <a:gd name="connsiteY231" fmla="*/ 1381961 h 1977488"/>
                <a:gd name="connsiteX232" fmla="*/ 75042 w 1979894"/>
                <a:gd name="connsiteY232" fmla="*/ 1366953 h 1977488"/>
                <a:gd name="connsiteX233" fmla="*/ 69639 w 1979894"/>
                <a:gd name="connsiteY233" fmla="*/ 1348943 h 1977488"/>
                <a:gd name="connsiteX234" fmla="*/ 67238 w 1979894"/>
                <a:gd name="connsiteY234" fmla="*/ 1330333 h 1977488"/>
                <a:gd name="connsiteX235" fmla="*/ 66637 w 1979894"/>
                <a:gd name="connsiteY235" fmla="*/ 1311122 h 1977488"/>
                <a:gd name="connsiteX236" fmla="*/ 68438 w 1979894"/>
                <a:gd name="connsiteY236" fmla="*/ 1290710 h 1977488"/>
                <a:gd name="connsiteX237" fmla="*/ 70840 w 1979894"/>
                <a:gd name="connsiteY237" fmla="*/ 1270299 h 1977488"/>
                <a:gd name="connsiteX238" fmla="*/ 73841 w 1979894"/>
                <a:gd name="connsiteY238" fmla="*/ 1249888 h 1977488"/>
                <a:gd name="connsiteX239" fmla="*/ 76243 w 1979894"/>
                <a:gd name="connsiteY239" fmla="*/ 1229477 h 1977488"/>
                <a:gd name="connsiteX240" fmla="*/ 77444 w 1979894"/>
                <a:gd name="connsiteY240" fmla="*/ 1209065 h 1977488"/>
                <a:gd name="connsiteX241" fmla="*/ 77444 w 1979894"/>
                <a:gd name="connsiteY241" fmla="*/ 1189254 h 1977488"/>
                <a:gd name="connsiteX242" fmla="*/ 75042 w 1979894"/>
                <a:gd name="connsiteY242" fmla="*/ 1170645 h 1977488"/>
                <a:gd name="connsiteX243" fmla="*/ 70239 w 1979894"/>
                <a:gd name="connsiteY243" fmla="*/ 1152034 h 1977488"/>
                <a:gd name="connsiteX244" fmla="*/ 63035 w 1979894"/>
                <a:gd name="connsiteY244" fmla="*/ 1134624 h 1977488"/>
                <a:gd name="connsiteX245" fmla="*/ 54031 w 1979894"/>
                <a:gd name="connsiteY245" fmla="*/ 1116614 h 1977488"/>
                <a:gd name="connsiteX246" fmla="*/ 43824 w 1979894"/>
                <a:gd name="connsiteY246" fmla="*/ 1098606 h 1977488"/>
                <a:gd name="connsiteX247" fmla="*/ 33020 w 1979894"/>
                <a:gd name="connsiteY247" fmla="*/ 1080595 h 1977488"/>
                <a:gd name="connsiteX248" fmla="*/ 22814 w 1979894"/>
                <a:gd name="connsiteY248" fmla="*/ 1063185 h 1977488"/>
                <a:gd name="connsiteX249" fmla="*/ 13808 w 1979894"/>
                <a:gd name="connsiteY249" fmla="*/ 1044575 h 1977488"/>
                <a:gd name="connsiteX250" fmla="*/ 6604 w 1979894"/>
                <a:gd name="connsiteY250" fmla="*/ 1026565 h 1977488"/>
                <a:gd name="connsiteX251" fmla="*/ 1802 w 1979894"/>
                <a:gd name="connsiteY251" fmla="*/ 1007954 h 1977488"/>
                <a:gd name="connsiteX252" fmla="*/ 0 w 1979894"/>
                <a:gd name="connsiteY252" fmla="*/ 988744 h 1977488"/>
                <a:gd name="connsiteX253" fmla="*/ 1802 w 1979894"/>
                <a:gd name="connsiteY253" fmla="*/ 969534 h 1977488"/>
                <a:gd name="connsiteX254" fmla="*/ 6604 w 1979894"/>
                <a:gd name="connsiteY254" fmla="*/ 950924 h 1977488"/>
                <a:gd name="connsiteX255" fmla="*/ 13808 w 1979894"/>
                <a:gd name="connsiteY255" fmla="*/ 932913 h 1977488"/>
                <a:gd name="connsiteX256" fmla="*/ 22814 w 1979894"/>
                <a:gd name="connsiteY256" fmla="*/ 914303 h 1977488"/>
                <a:gd name="connsiteX257" fmla="*/ 33020 w 1979894"/>
                <a:gd name="connsiteY257" fmla="*/ 896893 h 1977488"/>
                <a:gd name="connsiteX258" fmla="*/ 43824 w 1979894"/>
                <a:gd name="connsiteY258" fmla="*/ 878885 h 1977488"/>
                <a:gd name="connsiteX259" fmla="*/ 54031 w 1979894"/>
                <a:gd name="connsiteY259" fmla="*/ 860874 h 1977488"/>
                <a:gd name="connsiteX260" fmla="*/ 63035 w 1979894"/>
                <a:gd name="connsiteY260" fmla="*/ 842864 h 1977488"/>
                <a:gd name="connsiteX261" fmla="*/ 70239 w 1979894"/>
                <a:gd name="connsiteY261" fmla="*/ 825454 h 1977488"/>
                <a:gd name="connsiteX262" fmla="*/ 75042 w 1979894"/>
                <a:gd name="connsiteY262" fmla="*/ 806844 h 1977488"/>
                <a:gd name="connsiteX263" fmla="*/ 77444 w 1979894"/>
                <a:gd name="connsiteY263" fmla="*/ 788234 h 1977488"/>
                <a:gd name="connsiteX264" fmla="*/ 77444 w 1979894"/>
                <a:gd name="connsiteY264" fmla="*/ 768423 h 1977488"/>
                <a:gd name="connsiteX265" fmla="*/ 76243 w 1979894"/>
                <a:gd name="connsiteY265" fmla="*/ 748012 h 1977488"/>
                <a:gd name="connsiteX266" fmla="*/ 73841 w 1979894"/>
                <a:gd name="connsiteY266" fmla="*/ 727600 h 1977488"/>
                <a:gd name="connsiteX267" fmla="*/ 70840 w 1979894"/>
                <a:gd name="connsiteY267" fmla="*/ 707189 h 1977488"/>
                <a:gd name="connsiteX268" fmla="*/ 68438 w 1979894"/>
                <a:gd name="connsiteY268" fmla="*/ 686778 h 1977488"/>
                <a:gd name="connsiteX269" fmla="*/ 66637 w 1979894"/>
                <a:gd name="connsiteY269" fmla="*/ 666367 h 1977488"/>
                <a:gd name="connsiteX270" fmla="*/ 67238 w 1979894"/>
                <a:gd name="connsiteY270" fmla="*/ 647157 h 1977488"/>
                <a:gd name="connsiteX271" fmla="*/ 69639 w 1979894"/>
                <a:gd name="connsiteY271" fmla="*/ 628547 h 1977488"/>
                <a:gd name="connsiteX272" fmla="*/ 75042 w 1979894"/>
                <a:gd name="connsiteY272" fmla="*/ 610536 h 1977488"/>
                <a:gd name="connsiteX273" fmla="*/ 82846 w 1979894"/>
                <a:gd name="connsiteY273" fmla="*/ 595528 h 1977488"/>
                <a:gd name="connsiteX274" fmla="*/ 93052 w 1979894"/>
                <a:gd name="connsiteY274" fmla="*/ 581120 h 1977488"/>
                <a:gd name="connsiteX275" fmla="*/ 105059 w 1979894"/>
                <a:gd name="connsiteY275" fmla="*/ 568513 h 1977488"/>
                <a:gd name="connsiteX276" fmla="*/ 118866 w 1979894"/>
                <a:gd name="connsiteY276" fmla="*/ 555907 h 1977488"/>
                <a:gd name="connsiteX277" fmla="*/ 133275 w 1979894"/>
                <a:gd name="connsiteY277" fmla="*/ 544499 h 1977488"/>
                <a:gd name="connsiteX278" fmla="*/ 148283 w 1979894"/>
                <a:gd name="connsiteY278" fmla="*/ 533093 h 1977488"/>
                <a:gd name="connsiteX279" fmla="*/ 163290 w 1979894"/>
                <a:gd name="connsiteY279" fmla="*/ 521687 h 1977488"/>
                <a:gd name="connsiteX280" fmla="*/ 178300 w 1979894"/>
                <a:gd name="connsiteY280" fmla="*/ 510281 h 1977488"/>
                <a:gd name="connsiteX281" fmla="*/ 192107 w 1979894"/>
                <a:gd name="connsiteY281" fmla="*/ 498275 h 1977488"/>
                <a:gd name="connsiteX282" fmla="*/ 204114 w 1979894"/>
                <a:gd name="connsiteY282" fmla="*/ 484468 h 1977488"/>
                <a:gd name="connsiteX283" fmla="*/ 214920 w 1979894"/>
                <a:gd name="connsiteY283" fmla="*/ 471259 h 1977488"/>
                <a:gd name="connsiteX284" fmla="*/ 223324 w 1979894"/>
                <a:gd name="connsiteY284" fmla="*/ 456252 h 1977488"/>
                <a:gd name="connsiteX285" fmla="*/ 230528 w 1979894"/>
                <a:gd name="connsiteY285" fmla="*/ 440042 h 1977488"/>
                <a:gd name="connsiteX286" fmla="*/ 236531 w 1979894"/>
                <a:gd name="connsiteY286" fmla="*/ 422633 h 1977488"/>
                <a:gd name="connsiteX287" fmla="*/ 241934 w 1979894"/>
                <a:gd name="connsiteY287" fmla="*/ 404623 h 1977488"/>
                <a:gd name="connsiteX288" fmla="*/ 246738 w 1979894"/>
                <a:gd name="connsiteY288" fmla="*/ 386613 h 1977488"/>
                <a:gd name="connsiteX289" fmla="*/ 251540 w 1979894"/>
                <a:gd name="connsiteY289" fmla="*/ 368003 h 1977488"/>
                <a:gd name="connsiteX290" fmla="*/ 256943 w 1979894"/>
                <a:gd name="connsiteY290" fmla="*/ 350593 h 1977488"/>
                <a:gd name="connsiteX291" fmla="*/ 262946 w 1979894"/>
                <a:gd name="connsiteY291" fmla="*/ 333183 h 1977488"/>
                <a:gd name="connsiteX292" fmla="*/ 270150 w 1979894"/>
                <a:gd name="connsiteY292" fmla="*/ 316975 h 1977488"/>
                <a:gd name="connsiteX293" fmla="*/ 279155 w 1979894"/>
                <a:gd name="connsiteY293" fmla="*/ 302566 h 1977488"/>
                <a:gd name="connsiteX294" fmla="*/ 289961 w 1979894"/>
                <a:gd name="connsiteY294" fmla="*/ 289359 h 1977488"/>
                <a:gd name="connsiteX295" fmla="*/ 303168 w 1979894"/>
                <a:gd name="connsiteY295" fmla="*/ 278554 h 1977488"/>
                <a:gd name="connsiteX296" fmla="*/ 317577 w 1979894"/>
                <a:gd name="connsiteY296" fmla="*/ 269549 h 1977488"/>
                <a:gd name="connsiteX297" fmla="*/ 333785 w 1979894"/>
                <a:gd name="connsiteY297" fmla="*/ 262344 h 1977488"/>
                <a:gd name="connsiteX298" fmla="*/ 351195 w 1979894"/>
                <a:gd name="connsiteY298" fmla="*/ 256341 h 1977488"/>
                <a:gd name="connsiteX299" fmla="*/ 368604 w 1979894"/>
                <a:gd name="connsiteY299" fmla="*/ 250938 h 1977488"/>
                <a:gd name="connsiteX300" fmla="*/ 387215 w 1979894"/>
                <a:gd name="connsiteY300" fmla="*/ 246135 h 1977488"/>
                <a:gd name="connsiteX301" fmla="*/ 405224 w 1979894"/>
                <a:gd name="connsiteY301" fmla="*/ 241333 h 1977488"/>
                <a:gd name="connsiteX302" fmla="*/ 423235 w 1979894"/>
                <a:gd name="connsiteY302" fmla="*/ 235930 h 1977488"/>
                <a:gd name="connsiteX303" fmla="*/ 440644 w 1979894"/>
                <a:gd name="connsiteY303" fmla="*/ 229927 h 1977488"/>
                <a:gd name="connsiteX304" fmla="*/ 456853 w 1979894"/>
                <a:gd name="connsiteY304" fmla="*/ 222723 h 1977488"/>
                <a:gd name="connsiteX305" fmla="*/ 471862 w 1979894"/>
                <a:gd name="connsiteY305" fmla="*/ 214318 h 1977488"/>
                <a:gd name="connsiteX306" fmla="*/ 485069 w 1979894"/>
                <a:gd name="connsiteY306" fmla="*/ 203513 h 1977488"/>
                <a:gd name="connsiteX307" fmla="*/ 498876 w 1979894"/>
                <a:gd name="connsiteY307" fmla="*/ 191505 h 1977488"/>
                <a:gd name="connsiteX308" fmla="*/ 510883 w 1979894"/>
                <a:gd name="connsiteY308" fmla="*/ 177697 h 1977488"/>
                <a:gd name="connsiteX309" fmla="*/ 522290 w 1979894"/>
                <a:gd name="connsiteY309" fmla="*/ 163290 h 1977488"/>
                <a:gd name="connsiteX310" fmla="*/ 533695 w 1979894"/>
                <a:gd name="connsiteY310" fmla="*/ 148282 h 1977488"/>
                <a:gd name="connsiteX311" fmla="*/ 545101 w 1979894"/>
                <a:gd name="connsiteY311" fmla="*/ 133273 h 1977488"/>
                <a:gd name="connsiteX312" fmla="*/ 556508 w 1979894"/>
                <a:gd name="connsiteY312" fmla="*/ 118865 h 1977488"/>
                <a:gd name="connsiteX313" fmla="*/ 569115 w 1979894"/>
                <a:gd name="connsiteY313" fmla="*/ 105058 h 1977488"/>
                <a:gd name="connsiteX314" fmla="*/ 581722 w 1979894"/>
                <a:gd name="connsiteY314" fmla="*/ 93052 h 1977488"/>
                <a:gd name="connsiteX315" fmla="*/ 596130 w 1979894"/>
                <a:gd name="connsiteY315" fmla="*/ 82845 h 1977488"/>
                <a:gd name="connsiteX316" fmla="*/ 611139 w 1979894"/>
                <a:gd name="connsiteY316" fmla="*/ 75041 h 1977488"/>
                <a:gd name="connsiteX317" fmla="*/ 629149 w 1979894"/>
                <a:gd name="connsiteY317" fmla="*/ 69638 h 1977488"/>
                <a:gd name="connsiteX318" fmla="*/ 647759 w 1979894"/>
                <a:gd name="connsiteY318" fmla="*/ 67237 h 1977488"/>
                <a:gd name="connsiteX319" fmla="*/ 666969 w 1979894"/>
                <a:gd name="connsiteY319" fmla="*/ 66637 h 1977488"/>
                <a:gd name="connsiteX320" fmla="*/ 687380 w 1979894"/>
                <a:gd name="connsiteY320" fmla="*/ 68438 h 1977488"/>
                <a:gd name="connsiteX321" fmla="*/ 707791 w 1979894"/>
                <a:gd name="connsiteY321" fmla="*/ 70839 h 1977488"/>
                <a:gd name="connsiteX322" fmla="*/ 728203 w 1979894"/>
                <a:gd name="connsiteY322" fmla="*/ 73841 h 1977488"/>
                <a:gd name="connsiteX323" fmla="*/ 748614 w 1979894"/>
                <a:gd name="connsiteY323" fmla="*/ 76242 h 1977488"/>
                <a:gd name="connsiteX324" fmla="*/ 769025 w 1979894"/>
                <a:gd name="connsiteY324" fmla="*/ 77442 h 1977488"/>
                <a:gd name="connsiteX325" fmla="*/ 788836 w 1979894"/>
                <a:gd name="connsiteY325" fmla="*/ 77442 h 1977488"/>
                <a:gd name="connsiteX326" fmla="*/ 807447 w 1979894"/>
                <a:gd name="connsiteY326" fmla="*/ 75041 h 1977488"/>
                <a:gd name="connsiteX327" fmla="*/ 826058 w 1979894"/>
                <a:gd name="connsiteY327" fmla="*/ 70238 h 1977488"/>
                <a:gd name="connsiteX328" fmla="*/ 844067 w 1979894"/>
                <a:gd name="connsiteY328" fmla="*/ 63035 h 1977488"/>
                <a:gd name="connsiteX329" fmla="*/ 862077 w 1979894"/>
                <a:gd name="connsiteY329" fmla="*/ 53430 h 1977488"/>
                <a:gd name="connsiteX330" fmla="*/ 880087 w 1979894"/>
                <a:gd name="connsiteY330" fmla="*/ 43824 h 1977488"/>
                <a:gd name="connsiteX331" fmla="*/ 898097 w 1979894"/>
                <a:gd name="connsiteY331" fmla="*/ 33018 h 1977488"/>
                <a:gd name="connsiteX332" fmla="*/ 915506 w 1979894"/>
                <a:gd name="connsiteY332" fmla="*/ 22813 h 1977488"/>
                <a:gd name="connsiteX333" fmla="*/ 934117 w 1979894"/>
                <a:gd name="connsiteY333" fmla="*/ 13807 h 1977488"/>
                <a:gd name="connsiteX334" fmla="*/ 952126 w 1979894"/>
                <a:gd name="connsiteY334" fmla="*/ 6603 h 1977488"/>
                <a:gd name="connsiteX335" fmla="*/ 970737 w 1979894"/>
                <a:gd name="connsiteY335" fmla="*/ 1800 h 197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1979894" h="1977488">
                  <a:moveTo>
                    <a:pt x="989948" y="0"/>
                  </a:moveTo>
                  <a:lnTo>
                    <a:pt x="1009158" y="1800"/>
                  </a:lnTo>
                  <a:lnTo>
                    <a:pt x="1027768" y="6603"/>
                  </a:lnTo>
                  <a:lnTo>
                    <a:pt x="1045778" y="13807"/>
                  </a:lnTo>
                  <a:lnTo>
                    <a:pt x="1064388" y="22813"/>
                  </a:lnTo>
                  <a:lnTo>
                    <a:pt x="1081798" y="33018"/>
                  </a:lnTo>
                  <a:lnTo>
                    <a:pt x="1099809" y="43824"/>
                  </a:lnTo>
                  <a:lnTo>
                    <a:pt x="1117819" y="53430"/>
                  </a:lnTo>
                  <a:lnTo>
                    <a:pt x="1135827" y="63035"/>
                  </a:lnTo>
                  <a:lnTo>
                    <a:pt x="1153237" y="70238"/>
                  </a:lnTo>
                  <a:lnTo>
                    <a:pt x="1172448" y="75041"/>
                  </a:lnTo>
                  <a:lnTo>
                    <a:pt x="1191058" y="77442"/>
                  </a:lnTo>
                  <a:lnTo>
                    <a:pt x="1210869" y="77442"/>
                  </a:lnTo>
                  <a:lnTo>
                    <a:pt x="1231281" y="76242"/>
                  </a:lnTo>
                  <a:lnTo>
                    <a:pt x="1251692" y="73841"/>
                  </a:lnTo>
                  <a:lnTo>
                    <a:pt x="1272103" y="70839"/>
                  </a:lnTo>
                  <a:lnTo>
                    <a:pt x="1292514" y="68438"/>
                  </a:lnTo>
                  <a:lnTo>
                    <a:pt x="1312926" y="66637"/>
                  </a:lnTo>
                  <a:lnTo>
                    <a:pt x="1332136" y="67237"/>
                  </a:lnTo>
                  <a:lnTo>
                    <a:pt x="1350747" y="69638"/>
                  </a:lnTo>
                  <a:lnTo>
                    <a:pt x="1368757" y="75041"/>
                  </a:lnTo>
                  <a:lnTo>
                    <a:pt x="1383765" y="82845"/>
                  </a:lnTo>
                  <a:lnTo>
                    <a:pt x="1398172" y="93052"/>
                  </a:lnTo>
                  <a:lnTo>
                    <a:pt x="1410779" y="105058"/>
                  </a:lnTo>
                  <a:lnTo>
                    <a:pt x="1423387" y="118865"/>
                  </a:lnTo>
                  <a:lnTo>
                    <a:pt x="1434793" y="133273"/>
                  </a:lnTo>
                  <a:lnTo>
                    <a:pt x="1446199" y="148282"/>
                  </a:lnTo>
                  <a:lnTo>
                    <a:pt x="1457606" y="163290"/>
                  </a:lnTo>
                  <a:lnTo>
                    <a:pt x="1469012" y="177697"/>
                  </a:lnTo>
                  <a:lnTo>
                    <a:pt x="1481019" y="191505"/>
                  </a:lnTo>
                  <a:lnTo>
                    <a:pt x="1494827" y="203513"/>
                  </a:lnTo>
                  <a:lnTo>
                    <a:pt x="1508034" y="214318"/>
                  </a:lnTo>
                  <a:lnTo>
                    <a:pt x="1523042" y="222723"/>
                  </a:lnTo>
                  <a:lnTo>
                    <a:pt x="1539251" y="229927"/>
                  </a:lnTo>
                  <a:lnTo>
                    <a:pt x="1556661" y="235930"/>
                  </a:lnTo>
                  <a:lnTo>
                    <a:pt x="1574669" y="241333"/>
                  </a:lnTo>
                  <a:lnTo>
                    <a:pt x="1592680" y="246135"/>
                  </a:lnTo>
                  <a:lnTo>
                    <a:pt x="1611290" y="250938"/>
                  </a:lnTo>
                  <a:lnTo>
                    <a:pt x="1628700" y="256341"/>
                  </a:lnTo>
                  <a:lnTo>
                    <a:pt x="1646110" y="262344"/>
                  </a:lnTo>
                  <a:lnTo>
                    <a:pt x="1662318" y="269549"/>
                  </a:lnTo>
                  <a:lnTo>
                    <a:pt x="1676727" y="278554"/>
                  </a:lnTo>
                  <a:lnTo>
                    <a:pt x="1689935" y="289359"/>
                  </a:lnTo>
                  <a:lnTo>
                    <a:pt x="1700740" y="302566"/>
                  </a:lnTo>
                  <a:lnTo>
                    <a:pt x="1709745" y="316975"/>
                  </a:lnTo>
                  <a:lnTo>
                    <a:pt x="1716949" y="333183"/>
                  </a:lnTo>
                  <a:lnTo>
                    <a:pt x="1722952" y="350593"/>
                  </a:lnTo>
                  <a:lnTo>
                    <a:pt x="1728355" y="368003"/>
                  </a:lnTo>
                  <a:lnTo>
                    <a:pt x="1733158" y="386613"/>
                  </a:lnTo>
                  <a:lnTo>
                    <a:pt x="1737961" y="404623"/>
                  </a:lnTo>
                  <a:lnTo>
                    <a:pt x="1743363" y="422633"/>
                  </a:lnTo>
                  <a:lnTo>
                    <a:pt x="1749366" y="440042"/>
                  </a:lnTo>
                  <a:lnTo>
                    <a:pt x="1756571" y="456252"/>
                  </a:lnTo>
                  <a:lnTo>
                    <a:pt x="1764976" y="471259"/>
                  </a:lnTo>
                  <a:lnTo>
                    <a:pt x="1775782" y="484468"/>
                  </a:lnTo>
                  <a:lnTo>
                    <a:pt x="1787789" y="498275"/>
                  </a:lnTo>
                  <a:lnTo>
                    <a:pt x="1801596" y="510281"/>
                  </a:lnTo>
                  <a:lnTo>
                    <a:pt x="1816004" y="521687"/>
                  </a:lnTo>
                  <a:lnTo>
                    <a:pt x="1831613" y="533093"/>
                  </a:lnTo>
                  <a:lnTo>
                    <a:pt x="1846621" y="544499"/>
                  </a:lnTo>
                  <a:lnTo>
                    <a:pt x="1861029" y="555907"/>
                  </a:lnTo>
                  <a:lnTo>
                    <a:pt x="1874835" y="568513"/>
                  </a:lnTo>
                  <a:lnTo>
                    <a:pt x="1886843" y="581120"/>
                  </a:lnTo>
                  <a:lnTo>
                    <a:pt x="1897049" y="595528"/>
                  </a:lnTo>
                  <a:lnTo>
                    <a:pt x="1904853" y="610536"/>
                  </a:lnTo>
                  <a:lnTo>
                    <a:pt x="1910256" y="628547"/>
                  </a:lnTo>
                  <a:lnTo>
                    <a:pt x="1912657" y="647157"/>
                  </a:lnTo>
                  <a:lnTo>
                    <a:pt x="1913258" y="666367"/>
                  </a:lnTo>
                  <a:lnTo>
                    <a:pt x="1911456" y="686778"/>
                  </a:lnTo>
                  <a:lnTo>
                    <a:pt x="1909055" y="707189"/>
                  </a:lnTo>
                  <a:lnTo>
                    <a:pt x="1906053" y="727600"/>
                  </a:lnTo>
                  <a:lnTo>
                    <a:pt x="1903652" y="748012"/>
                  </a:lnTo>
                  <a:lnTo>
                    <a:pt x="1902452" y="768423"/>
                  </a:lnTo>
                  <a:lnTo>
                    <a:pt x="1902452" y="788234"/>
                  </a:lnTo>
                  <a:lnTo>
                    <a:pt x="1904853" y="806844"/>
                  </a:lnTo>
                  <a:lnTo>
                    <a:pt x="1909655" y="825454"/>
                  </a:lnTo>
                  <a:lnTo>
                    <a:pt x="1916859" y="842864"/>
                  </a:lnTo>
                  <a:lnTo>
                    <a:pt x="1926466" y="860874"/>
                  </a:lnTo>
                  <a:lnTo>
                    <a:pt x="1936070" y="878885"/>
                  </a:lnTo>
                  <a:lnTo>
                    <a:pt x="1946876" y="896893"/>
                  </a:lnTo>
                  <a:lnTo>
                    <a:pt x="1957082" y="914303"/>
                  </a:lnTo>
                  <a:lnTo>
                    <a:pt x="1966087" y="932913"/>
                  </a:lnTo>
                  <a:lnTo>
                    <a:pt x="1973290" y="950924"/>
                  </a:lnTo>
                  <a:lnTo>
                    <a:pt x="1978093" y="969534"/>
                  </a:lnTo>
                  <a:lnTo>
                    <a:pt x="1979894" y="988744"/>
                  </a:lnTo>
                  <a:lnTo>
                    <a:pt x="1978093" y="1007954"/>
                  </a:lnTo>
                  <a:lnTo>
                    <a:pt x="1973290" y="1026565"/>
                  </a:lnTo>
                  <a:lnTo>
                    <a:pt x="1966087" y="1044575"/>
                  </a:lnTo>
                  <a:lnTo>
                    <a:pt x="1957082" y="1063185"/>
                  </a:lnTo>
                  <a:lnTo>
                    <a:pt x="1946876" y="1080595"/>
                  </a:lnTo>
                  <a:lnTo>
                    <a:pt x="1936070" y="1098606"/>
                  </a:lnTo>
                  <a:lnTo>
                    <a:pt x="1926466" y="1116614"/>
                  </a:lnTo>
                  <a:lnTo>
                    <a:pt x="1916859" y="1134624"/>
                  </a:lnTo>
                  <a:lnTo>
                    <a:pt x="1909655" y="1152034"/>
                  </a:lnTo>
                  <a:lnTo>
                    <a:pt x="1904853" y="1170645"/>
                  </a:lnTo>
                  <a:lnTo>
                    <a:pt x="1902452" y="1189254"/>
                  </a:lnTo>
                  <a:lnTo>
                    <a:pt x="1902452" y="1209065"/>
                  </a:lnTo>
                  <a:lnTo>
                    <a:pt x="1903652" y="1229477"/>
                  </a:lnTo>
                  <a:lnTo>
                    <a:pt x="1906053" y="1249888"/>
                  </a:lnTo>
                  <a:lnTo>
                    <a:pt x="1909055" y="1270299"/>
                  </a:lnTo>
                  <a:lnTo>
                    <a:pt x="1911456" y="1290710"/>
                  </a:lnTo>
                  <a:lnTo>
                    <a:pt x="1913258" y="1311122"/>
                  </a:lnTo>
                  <a:lnTo>
                    <a:pt x="1912657" y="1330333"/>
                  </a:lnTo>
                  <a:lnTo>
                    <a:pt x="1910256" y="1348943"/>
                  </a:lnTo>
                  <a:lnTo>
                    <a:pt x="1904853" y="1366953"/>
                  </a:lnTo>
                  <a:lnTo>
                    <a:pt x="1897049" y="1381961"/>
                  </a:lnTo>
                  <a:lnTo>
                    <a:pt x="1886843" y="1396369"/>
                  </a:lnTo>
                  <a:lnTo>
                    <a:pt x="1874835" y="1408975"/>
                  </a:lnTo>
                  <a:lnTo>
                    <a:pt x="1861029" y="1421582"/>
                  </a:lnTo>
                  <a:lnTo>
                    <a:pt x="1846621" y="1432989"/>
                  </a:lnTo>
                  <a:lnTo>
                    <a:pt x="1831613" y="1444395"/>
                  </a:lnTo>
                  <a:lnTo>
                    <a:pt x="1816004" y="1455802"/>
                  </a:lnTo>
                  <a:lnTo>
                    <a:pt x="1801596" y="1467208"/>
                  </a:lnTo>
                  <a:lnTo>
                    <a:pt x="1787789" y="1479213"/>
                  </a:lnTo>
                  <a:lnTo>
                    <a:pt x="1775782" y="1493022"/>
                  </a:lnTo>
                  <a:lnTo>
                    <a:pt x="1764976" y="1506229"/>
                  </a:lnTo>
                  <a:lnTo>
                    <a:pt x="1756571" y="1521237"/>
                  </a:lnTo>
                  <a:lnTo>
                    <a:pt x="1749366" y="1537446"/>
                  </a:lnTo>
                  <a:lnTo>
                    <a:pt x="1743363" y="1554856"/>
                  </a:lnTo>
                  <a:lnTo>
                    <a:pt x="1737961" y="1572866"/>
                  </a:lnTo>
                  <a:lnTo>
                    <a:pt x="1733158" y="1590875"/>
                  </a:lnTo>
                  <a:lnTo>
                    <a:pt x="1728355" y="1609486"/>
                  </a:lnTo>
                  <a:lnTo>
                    <a:pt x="1722952" y="1626895"/>
                  </a:lnTo>
                  <a:lnTo>
                    <a:pt x="1716949" y="1644305"/>
                  </a:lnTo>
                  <a:lnTo>
                    <a:pt x="1709745" y="1660513"/>
                  </a:lnTo>
                  <a:lnTo>
                    <a:pt x="1700740" y="1674922"/>
                  </a:lnTo>
                  <a:lnTo>
                    <a:pt x="1689935" y="1688129"/>
                  </a:lnTo>
                  <a:lnTo>
                    <a:pt x="1676727" y="1698935"/>
                  </a:lnTo>
                  <a:lnTo>
                    <a:pt x="1662318" y="1707940"/>
                  </a:lnTo>
                  <a:lnTo>
                    <a:pt x="1646110" y="1715144"/>
                  </a:lnTo>
                  <a:lnTo>
                    <a:pt x="1628700" y="1721147"/>
                  </a:lnTo>
                  <a:lnTo>
                    <a:pt x="1611290" y="1726550"/>
                  </a:lnTo>
                  <a:lnTo>
                    <a:pt x="1592680" y="1731353"/>
                  </a:lnTo>
                  <a:lnTo>
                    <a:pt x="1574669" y="1736156"/>
                  </a:lnTo>
                  <a:lnTo>
                    <a:pt x="1556661" y="1741560"/>
                  </a:lnTo>
                  <a:lnTo>
                    <a:pt x="1539251" y="1747562"/>
                  </a:lnTo>
                  <a:lnTo>
                    <a:pt x="1523042" y="1754767"/>
                  </a:lnTo>
                  <a:lnTo>
                    <a:pt x="1508034" y="1763171"/>
                  </a:lnTo>
                  <a:lnTo>
                    <a:pt x="1494827" y="1773977"/>
                  </a:lnTo>
                  <a:lnTo>
                    <a:pt x="1481019" y="1785984"/>
                  </a:lnTo>
                  <a:lnTo>
                    <a:pt x="1469012" y="1799791"/>
                  </a:lnTo>
                  <a:lnTo>
                    <a:pt x="1457606" y="1814199"/>
                  </a:lnTo>
                  <a:lnTo>
                    <a:pt x="1446199" y="1829206"/>
                  </a:lnTo>
                  <a:lnTo>
                    <a:pt x="1434793" y="1844215"/>
                  </a:lnTo>
                  <a:lnTo>
                    <a:pt x="1423387" y="1858623"/>
                  </a:lnTo>
                  <a:lnTo>
                    <a:pt x="1410779" y="1872430"/>
                  </a:lnTo>
                  <a:lnTo>
                    <a:pt x="1398172" y="1884437"/>
                  </a:lnTo>
                  <a:lnTo>
                    <a:pt x="1383765" y="1894643"/>
                  </a:lnTo>
                  <a:lnTo>
                    <a:pt x="1368757" y="1902447"/>
                  </a:lnTo>
                  <a:lnTo>
                    <a:pt x="1350747" y="1907850"/>
                  </a:lnTo>
                  <a:lnTo>
                    <a:pt x="1332136" y="1910251"/>
                  </a:lnTo>
                  <a:lnTo>
                    <a:pt x="1312926" y="1910852"/>
                  </a:lnTo>
                  <a:lnTo>
                    <a:pt x="1292514" y="1909051"/>
                  </a:lnTo>
                  <a:lnTo>
                    <a:pt x="1272103" y="1906650"/>
                  </a:lnTo>
                  <a:lnTo>
                    <a:pt x="1251692" y="1903647"/>
                  </a:lnTo>
                  <a:lnTo>
                    <a:pt x="1231281" y="1901247"/>
                  </a:lnTo>
                  <a:lnTo>
                    <a:pt x="1210869" y="1900046"/>
                  </a:lnTo>
                  <a:lnTo>
                    <a:pt x="1191058" y="1900046"/>
                  </a:lnTo>
                  <a:lnTo>
                    <a:pt x="1172448" y="1902447"/>
                  </a:lnTo>
                  <a:lnTo>
                    <a:pt x="1153237" y="1907250"/>
                  </a:lnTo>
                  <a:lnTo>
                    <a:pt x="1135827" y="1914454"/>
                  </a:lnTo>
                  <a:lnTo>
                    <a:pt x="1117819" y="1924060"/>
                  </a:lnTo>
                  <a:lnTo>
                    <a:pt x="1099809" y="1933665"/>
                  </a:lnTo>
                  <a:lnTo>
                    <a:pt x="1081798" y="1944470"/>
                  </a:lnTo>
                  <a:lnTo>
                    <a:pt x="1064388" y="1954677"/>
                  </a:lnTo>
                  <a:lnTo>
                    <a:pt x="1045778" y="1963681"/>
                  </a:lnTo>
                  <a:lnTo>
                    <a:pt x="1027768" y="1970885"/>
                  </a:lnTo>
                  <a:lnTo>
                    <a:pt x="1009158" y="1975688"/>
                  </a:lnTo>
                  <a:lnTo>
                    <a:pt x="989948" y="1977488"/>
                  </a:lnTo>
                  <a:lnTo>
                    <a:pt x="970737" y="1975688"/>
                  </a:lnTo>
                  <a:lnTo>
                    <a:pt x="952126" y="1970885"/>
                  </a:lnTo>
                  <a:lnTo>
                    <a:pt x="934117" y="1963681"/>
                  </a:lnTo>
                  <a:lnTo>
                    <a:pt x="915506" y="1954677"/>
                  </a:lnTo>
                  <a:lnTo>
                    <a:pt x="898097" y="1944470"/>
                  </a:lnTo>
                  <a:lnTo>
                    <a:pt x="880087" y="1933665"/>
                  </a:lnTo>
                  <a:lnTo>
                    <a:pt x="862077" y="1924060"/>
                  </a:lnTo>
                  <a:lnTo>
                    <a:pt x="844067" y="1914454"/>
                  </a:lnTo>
                  <a:lnTo>
                    <a:pt x="826058" y="1907250"/>
                  </a:lnTo>
                  <a:lnTo>
                    <a:pt x="807447" y="1902447"/>
                  </a:lnTo>
                  <a:lnTo>
                    <a:pt x="788836" y="1900046"/>
                  </a:lnTo>
                  <a:lnTo>
                    <a:pt x="769025" y="1900046"/>
                  </a:lnTo>
                  <a:lnTo>
                    <a:pt x="748614" y="1901247"/>
                  </a:lnTo>
                  <a:lnTo>
                    <a:pt x="728203" y="1903647"/>
                  </a:lnTo>
                  <a:lnTo>
                    <a:pt x="707791" y="1906650"/>
                  </a:lnTo>
                  <a:lnTo>
                    <a:pt x="687380" y="1909051"/>
                  </a:lnTo>
                  <a:lnTo>
                    <a:pt x="666969" y="1910852"/>
                  </a:lnTo>
                  <a:lnTo>
                    <a:pt x="647759" y="1910251"/>
                  </a:lnTo>
                  <a:lnTo>
                    <a:pt x="629149" y="1907850"/>
                  </a:lnTo>
                  <a:lnTo>
                    <a:pt x="611139" y="1902447"/>
                  </a:lnTo>
                  <a:lnTo>
                    <a:pt x="596130" y="1894643"/>
                  </a:lnTo>
                  <a:lnTo>
                    <a:pt x="581722" y="1884437"/>
                  </a:lnTo>
                  <a:lnTo>
                    <a:pt x="569115" y="1872430"/>
                  </a:lnTo>
                  <a:lnTo>
                    <a:pt x="556508" y="1858623"/>
                  </a:lnTo>
                  <a:lnTo>
                    <a:pt x="545101" y="1844215"/>
                  </a:lnTo>
                  <a:lnTo>
                    <a:pt x="533695" y="1829206"/>
                  </a:lnTo>
                  <a:lnTo>
                    <a:pt x="522290" y="1814199"/>
                  </a:lnTo>
                  <a:lnTo>
                    <a:pt x="510883" y="1799791"/>
                  </a:lnTo>
                  <a:lnTo>
                    <a:pt x="498876" y="1785984"/>
                  </a:lnTo>
                  <a:lnTo>
                    <a:pt x="485069" y="1773977"/>
                  </a:lnTo>
                  <a:lnTo>
                    <a:pt x="471862" y="1763171"/>
                  </a:lnTo>
                  <a:lnTo>
                    <a:pt x="456853" y="1754767"/>
                  </a:lnTo>
                  <a:lnTo>
                    <a:pt x="440644" y="1747562"/>
                  </a:lnTo>
                  <a:lnTo>
                    <a:pt x="423235" y="1741560"/>
                  </a:lnTo>
                  <a:lnTo>
                    <a:pt x="405224" y="1736156"/>
                  </a:lnTo>
                  <a:lnTo>
                    <a:pt x="387215" y="1731353"/>
                  </a:lnTo>
                  <a:lnTo>
                    <a:pt x="368604" y="1726550"/>
                  </a:lnTo>
                  <a:lnTo>
                    <a:pt x="351195" y="1721147"/>
                  </a:lnTo>
                  <a:lnTo>
                    <a:pt x="333785" y="1715144"/>
                  </a:lnTo>
                  <a:lnTo>
                    <a:pt x="317577" y="1707940"/>
                  </a:lnTo>
                  <a:lnTo>
                    <a:pt x="303168" y="1698935"/>
                  </a:lnTo>
                  <a:lnTo>
                    <a:pt x="289961" y="1688129"/>
                  </a:lnTo>
                  <a:lnTo>
                    <a:pt x="279155" y="1674922"/>
                  </a:lnTo>
                  <a:lnTo>
                    <a:pt x="270150" y="1660513"/>
                  </a:lnTo>
                  <a:lnTo>
                    <a:pt x="262946" y="1644305"/>
                  </a:lnTo>
                  <a:lnTo>
                    <a:pt x="256943" y="1626895"/>
                  </a:lnTo>
                  <a:lnTo>
                    <a:pt x="251540" y="1609486"/>
                  </a:lnTo>
                  <a:lnTo>
                    <a:pt x="246738" y="1590875"/>
                  </a:lnTo>
                  <a:lnTo>
                    <a:pt x="241934" y="1572866"/>
                  </a:lnTo>
                  <a:lnTo>
                    <a:pt x="236531" y="1554856"/>
                  </a:lnTo>
                  <a:lnTo>
                    <a:pt x="230528" y="1537446"/>
                  </a:lnTo>
                  <a:lnTo>
                    <a:pt x="223324" y="1521237"/>
                  </a:lnTo>
                  <a:lnTo>
                    <a:pt x="214920" y="1506229"/>
                  </a:lnTo>
                  <a:lnTo>
                    <a:pt x="204114" y="1493022"/>
                  </a:lnTo>
                  <a:lnTo>
                    <a:pt x="192107" y="1479213"/>
                  </a:lnTo>
                  <a:lnTo>
                    <a:pt x="178300" y="1467208"/>
                  </a:lnTo>
                  <a:lnTo>
                    <a:pt x="163290" y="1455802"/>
                  </a:lnTo>
                  <a:lnTo>
                    <a:pt x="148283" y="1444395"/>
                  </a:lnTo>
                  <a:lnTo>
                    <a:pt x="133275" y="1432989"/>
                  </a:lnTo>
                  <a:lnTo>
                    <a:pt x="118866" y="1421582"/>
                  </a:lnTo>
                  <a:lnTo>
                    <a:pt x="105059" y="1408975"/>
                  </a:lnTo>
                  <a:lnTo>
                    <a:pt x="93052" y="1396369"/>
                  </a:lnTo>
                  <a:lnTo>
                    <a:pt x="82846" y="1381961"/>
                  </a:lnTo>
                  <a:lnTo>
                    <a:pt x="75042" y="1366953"/>
                  </a:lnTo>
                  <a:lnTo>
                    <a:pt x="69639" y="1348943"/>
                  </a:lnTo>
                  <a:lnTo>
                    <a:pt x="67238" y="1330333"/>
                  </a:lnTo>
                  <a:lnTo>
                    <a:pt x="66637" y="1311122"/>
                  </a:lnTo>
                  <a:lnTo>
                    <a:pt x="68438" y="1290710"/>
                  </a:lnTo>
                  <a:lnTo>
                    <a:pt x="70840" y="1270299"/>
                  </a:lnTo>
                  <a:lnTo>
                    <a:pt x="73841" y="1249888"/>
                  </a:lnTo>
                  <a:lnTo>
                    <a:pt x="76243" y="1229477"/>
                  </a:lnTo>
                  <a:lnTo>
                    <a:pt x="77444" y="1209065"/>
                  </a:lnTo>
                  <a:lnTo>
                    <a:pt x="77444" y="1189254"/>
                  </a:lnTo>
                  <a:lnTo>
                    <a:pt x="75042" y="1170645"/>
                  </a:lnTo>
                  <a:lnTo>
                    <a:pt x="70239" y="1152034"/>
                  </a:lnTo>
                  <a:lnTo>
                    <a:pt x="63035" y="1134624"/>
                  </a:lnTo>
                  <a:lnTo>
                    <a:pt x="54031" y="1116614"/>
                  </a:lnTo>
                  <a:lnTo>
                    <a:pt x="43824" y="1098606"/>
                  </a:lnTo>
                  <a:lnTo>
                    <a:pt x="33020" y="1080595"/>
                  </a:lnTo>
                  <a:lnTo>
                    <a:pt x="22814" y="1063185"/>
                  </a:lnTo>
                  <a:lnTo>
                    <a:pt x="13808" y="1044575"/>
                  </a:lnTo>
                  <a:lnTo>
                    <a:pt x="6604" y="1026565"/>
                  </a:lnTo>
                  <a:lnTo>
                    <a:pt x="1802" y="1007954"/>
                  </a:lnTo>
                  <a:lnTo>
                    <a:pt x="0" y="988744"/>
                  </a:lnTo>
                  <a:lnTo>
                    <a:pt x="1802" y="969534"/>
                  </a:lnTo>
                  <a:lnTo>
                    <a:pt x="6604" y="950924"/>
                  </a:lnTo>
                  <a:lnTo>
                    <a:pt x="13808" y="932913"/>
                  </a:lnTo>
                  <a:lnTo>
                    <a:pt x="22814" y="914303"/>
                  </a:lnTo>
                  <a:lnTo>
                    <a:pt x="33020" y="896893"/>
                  </a:lnTo>
                  <a:lnTo>
                    <a:pt x="43824" y="878885"/>
                  </a:lnTo>
                  <a:lnTo>
                    <a:pt x="54031" y="860874"/>
                  </a:lnTo>
                  <a:lnTo>
                    <a:pt x="63035" y="842864"/>
                  </a:lnTo>
                  <a:lnTo>
                    <a:pt x="70239" y="825454"/>
                  </a:lnTo>
                  <a:lnTo>
                    <a:pt x="75042" y="806844"/>
                  </a:lnTo>
                  <a:lnTo>
                    <a:pt x="77444" y="788234"/>
                  </a:lnTo>
                  <a:lnTo>
                    <a:pt x="77444" y="768423"/>
                  </a:lnTo>
                  <a:lnTo>
                    <a:pt x="76243" y="748012"/>
                  </a:lnTo>
                  <a:lnTo>
                    <a:pt x="73841" y="727600"/>
                  </a:lnTo>
                  <a:lnTo>
                    <a:pt x="70840" y="707189"/>
                  </a:lnTo>
                  <a:lnTo>
                    <a:pt x="68438" y="686778"/>
                  </a:lnTo>
                  <a:lnTo>
                    <a:pt x="66637" y="666367"/>
                  </a:lnTo>
                  <a:lnTo>
                    <a:pt x="67238" y="647157"/>
                  </a:lnTo>
                  <a:lnTo>
                    <a:pt x="69639" y="628547"/>
                  </a:lnTo>
                  <a:lnTo>
                    <a:pt x="75042" y="610536"/>
                  </a:lnTo>
                  <a:lnTo>
                    <a:pt x="82846" y="595528"/>
                  </a:lnTo>
                  <a:lnTo>
                    <a:pt x="93052" y="581120"/>
                  </a:lnTo>
                  <a:lnTo>
                    <a:pt x="105059" y="568513"/>
                  </a:lnTo>
                  <a:lnTo>
                    <a:pt x="118866" y="555907"/>
                  </a:lnTo>
                  <a:lnTo>
                    <a:pt x="133275" y="544499"/>
                  </a:lnTo>
                  <a:lnTo>
                    <a:pt x="148283" y="533093"/>
                  </a:lnTo>
                  <a:lnTo>
                    <a:pt x="163290" y="521687"/>
                  </a:lnTo>
                  <a:lnTo>
                    <a:pt x="178300" y="510281"/>
                  </a:lnTo>
                  <a:lnTo>
                    <a:pt x="192107" y="498275"/>
                  </a:lnTo>
                  <a:lnTo>
                    <a:pt x="204114" y="484468"/>
                  </a:lnTo>
                  <a:lnTo>
                    <a:pt x="214920" y="471259"/>
                  </a:lnTo>
                  <a:lnTo>
                    <a:pt x="223324" y="456252"/>
                  </a:lnTo>
                  <a:lnTo>
                    <a:pt x="230528" y="440042"/>
                  </a:lnTo>
                  <a:lnTo>
                    <a:pt x="236531" y="422633"/>
                  </a:lnTo>
                  <a:lnTo>
                    <a:pt x="241934" y="404623"/>
                  </a:lnTo>
                  <a:lnTo>
                    <a:pt x="246738" y="386613"/>
                  </a:lnTo>
                  <a:lnTo>
                    <a:pt x="251540" y="368003"/>
                  </a:lnTo>
                  <a:lnTo>
                    <a:pt x="256943" y="350593"/>
                  </a:lnTo>
                  <a:lnTo>
                    <a:pt x="262946" y="333183"/>
                  </a:lnTo>
                  <a:lnTo>
                    <a:pt x="270150" y="316975"/>
                  </a:lnTo>
                  <a:lnTo>
                    <a:pt x="279155" y="302566"/>
                  </a:lnTo>
                  <a:lnTo>
                    <a:pt x="289961" y="289359"/>
                  </a:lnTo>
                  <a:lnTo>
                    <a:pt x="303168" y="278554"/>
                  </a:lnTo>
                  <a:lnTo>
                    <a:pt x="317577" y="269549"/>
                  </a:lnTo>
                  <a:lnTo>
                    <a:pt x="333785" y="262344"/>
                  </a:lnTo>
                  <a:lnTo>
                    <a:pt x="351195" y="256341"/>
                  </a:lnTo>
                  <a:lnTo>
                    <a:pt x="368604" y="250938"/>
                  </a:lnTo>
                  <a:lnTo>
                    <a:pt x="387215" y="246135"/>
                  </a:lnTo>
                  <a:lnTo>
                    <a:pt x="405224" y="241333"/>
                  </a:lnTo>
                  <a:lnTo>
                    <a:pt x="423235" y="235930"/>
                  </a:lnTo>
                  <a:lnTo>
                    <a:pt x="440644" y="229927"/>
                  </a:lnTo>
                  <a:lnTo>
                    <a:pt x="456853" y="222723"/>
                  </a:lnTo>
                  <a:lnTo>
                    <a:pt x="471862" y="214318"/>
                  </a:lnTo>
                  <a:lnTo>
                    <a:pt x="485069" y="203513"/>
                  </a:lnTo>
                  <a:lnTo>
                    <a:pt x="498876" y="191505"/>
                  </a:lnTo>
                  <a:lnTo>
                    <a:pt x="510883" y="177697"/>
                  </a:lnTo>
                  <a:lnTo>
                    <a:pt x="522290" y="163290"/>
                  </a:lnTo>
                  <a:lnTo>
                    <a:pt x="533695" y="148282"/>
                  </a:lnTo>
                  <a:lnTo>
                    <a:pt x="545101" y="133273"/>
                  </a:lnTo>
                  <a:lnTo>
                    <a:pt x="556508" y="118865"/>
                  </a:lnTo>
                  <a:lnTo>
                    <a:pt x="569115" y="105058"/>
                  </a:lnTo>
                  <a:lnTo>
                    <a:pt x="581722" y="93052"/>
                  </a:lnTo>
                  <a:lnTo>
                    <a:pt x="596130" y="82845"/>
                  </a:lnTo>
                  <a:lnTo>
                    <a:pt x="611139" y="75041"/>
                  </a:lnTo>
                  <a:lnTo>
                    <a:pt x="629149" y="69638"/>
                  </a:lnTo>
                  <a:lnTo>
                    <a:pt x="647759" y="67237"/>
                  </a:lnTo>
                  <a:lnTo>
                    <a:pt x="666969" y="66637"/>
                  </a:lnTo>
                  <a:lnTo>
                    <a:pt x="687380" y="68438"/>
                  </a:lnTo>
                  <a:lnTo>
                    <a:pt x="707791" y="70839"/>
                  </a:lnTo>
                  <a:lnTo>
                    <a:pt x="728203" y="73841"/>
                  </a:lnTo>
                  <a:lnTo>
                    <a:pt x="748614" y="76242"/>
                  </a:lnTo>
                  <a:lnTo>
                    <a:pt x="769025" y="77442"/>
                  </a:lnTo>
                  <a:lnTo>
                    <a:pt x="788836" y="77442"/>
                  </a:lnTo>
                  <a:lnTo>
                    <a:pt x="807447" y="75041"/>
                  </a:lnTo>
                  <a:lnTo>
                    <a:pt x="826058" y="70238"/>
                  </a:lnTo>
                  <a:lnTo>
                    <a:pt x="844067" y="63035"/>
                  </a:lnTo>
                  <a:lnTo>
                    <a:pt x="862077" y="53430"/>
                  </a:lnTo>
                  <a:lnTo>
                    <a:pt x="880087" y="43824"/>
                  </a:lnTo>
                  <a:lnTo>
                    <a:pt x="898097" y="33018"/>
                  </a:lnTo>
                  <a:lnTo>
                    <a:pt x="915506" y="22813"/>
                  </a:lnTo>
                  <a:lnTo>
                    <a:pt x="934117" y="13807"/>
                  </a:lnTo>
                  <a:lnTo>
                    <a:pt x="952126" y="6603"/>
                  </a:lnTo>
                  <a:lnTo>
                    <a:pt x="970737" y="18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4078886C-0764-4B52-977A-0F8A87E792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67974" y="273933"/>
              <a:ext cx="2173946" cy="2171302"/>
            </a:xfrm>
            <a:custGeom>
              <a:avLst/>
              <a:gdLst>
                <a:gd name="connsiteX0" fmla="*/ 3095991 w 6191980"/>
                <a:gd name="connsiteY0" fmla="*/ 0 h 6184462"/>
                <a:gd name="connsiteX1" fmla="*/ 3156069 w 6191980"/>
                <a:gd name="connsiteY1" fmla="*/ 5631 h 6184462"/>
                <a:gd name="connsiteX2" fmla="*/ 3214272 w 6191980"/>
                <a:gd name="connsiteY2" fmla="*/ 20652 h 6184462"/>
                <a:gd name="connsiteX3" fmla="*/ 3270598 w 6191980"/>
                <a:gd name="connsiteY3" fmla="*/ 43182 h 6184462"/>
                <a:gd name="connsiteX4" fmla="*/ 3328798 w 6191980"/>
                <a:gd name="connsiteY4" fmla="*/ 71344 h 6184462"/>
                <a:gd name="connsiteX5" fmla="*/ 3383247 w 6191980"/>
                <a:gd name="connsiteY5" fmla="*/ 103262 h 6184462"/>
                <a:gd name="connsiteX6" fmla="*/ 3439573 w 6191980"/>
                <a:gd name="connsiteY6" fmla="*/ 137057 h 6184462"/>
                <a:gd name="connsiteX7" fmla="*/ 3495897 w 6191980"/>
                <a:gd name="connsiteY7" fmla="*/ 167096 h 6184462"/>
                <a:gd name="connsiteX8" fmla="*/ 3552221 w 6191980"/>
                <a:gd name="connsiteY8" fmla="*/ 197137 h 6184462"/>
                <a:gd name="connsiteX9" fmla="*/ 3606669 w 6191980"/>
                <a:gd name="connsiteY9" fmla="*/ 219666 h 6184462"/>
                <a:gd name="connsiteX10" fmla="*/ 3666749 w 6191980"/>
                <a:gd name="connsiteY10" fmla="*/ 234686 h 6184462"/>
                <a:gd name="connsiteX11" fmla="*/ 3724950 w 6191980"/>
                <a:gd name="connsiteY11" fmla="*/ 242197 h 6184462"/>
                <a:gd name="connsiteX12" fmla="*/ 3786907 w 6191980"/>
                <a:gd name="connsiteY12" fmla="*/ 242197 h 6184462"/>
                <a:gd name="connsiteX13" fmla="*/ 3850743 w 6191980"/>
                <a:gd name="connsiteY13" fmla="*/ 238443 h 6184462"/>
                <a:gd name="connsiteX14" fmla="*/ 3914577 w 6191980"/>
                <a:gd name="connsiteY14" fmla="*/ 230932 h 6184462"/>
                <a:gd name="connsiteX15" fmla="*/ 3978413 w 6191980"/>
                <a:gd name="connsiteY15" fmla="*/ 221545 h 6184462"/>
                <a:gd name="connsiteX16" fmla="*/ 4042247 w 6191980"/>
                <a:gd name="connsiteY16" fmla="*/ 214035 h 6184462"/>
                <a:gd name="connsiteX17" fmla="*/ 4106083 w 6191980"/>
                <a:gd name="connsiteY17" fmla="*/ 208401 h 6184462"/>
                <a:gd name="connsiteX18" fmla="*/ 4166161 w 6191980"/>
                <a:gd name="connsiteY18" fmla="*/ 210279 h 6184462"/>
                <a:gd name="connsiteX19" fmla="*/ 4224364 w 6191980"/>
                <a:gd name="connsiteY19" fmla="*/ 217789 h 6184462"/>
                <a:gd name="connsiteX20" fmla="*/ 4280690 w 6191980"/>
                <a:gd name="connsiteY20" fmla="*/ 234686 h 6184462"/>
                <a:gd name="connsiteX21" fmla="*/ 4327628 w 6191980"/>
                <a:gd name="connsiteY21" fmla="*/ 259094 h 6184462"/>
                <a:gd name="connsiteX22" fmla="*/ 4372686 w 6191980"/>
                <a:gd name="connsiteY22" fmla="*/ 291012 h 6184462"/>
                <a:gd name="connsiteX23" fmla="*/ 4412114 w 6191980"/>
                <a:gd name="connsiteY23" fmla="*/ 328561 h 6184462"/>
                <a:gd name="connsiteX24" fmla="*/ 4451542 w 6191980"/>
                <a:gd name="connsiteY24" fmla="*/ 371743 h 6184462"/>
                <a:gd name="connsiteX25" fmla="*/ 4487214 w 6191980"/>
                <a:gd name="connsiteY25" fmla="*/ 416803 h 6184462"/>
                <a:gd name="connsiteX26" fmla="*/ 4522886 w 6191980"/>
                <a:gd name="connsiteY26" fmla="*/ 463741 h 6184462"/>
                <a:gd name="connsiteX27" fmla="*/ 4558559 w 6191980"/>
                <a:gd name="connsiteY27" fmla="*/ 510678 h 6184462"/>
                <a:gd name="connsiteX28" fmla="*/ 4594231 w 6191980"/>
                <a:gd name="connsiteY28" fmla="*/ 555737 h 6184462"/>
                <a:gd name="connsiteX29" fmla="*/ 4631782 w 6191980"/>
                <a:gd name="connsiteY29" fmla="*/ 598919 h 6184462"/>
                <a:gd name="connsiteX30" fmla="*/ 4674964 w 6191980"/>
                <a:gd name="connsiteY30" fmla="*/ 636471 h 6184462"/>
                <a:gd name="connsiteX31" fmla="*/ 4716270 w 6191980"/>
                <a:gd name="connsiteY31" fmla="*/ 670266 h 6184462"/>
                <a:gd name="connsiteX32" fmla="*/ 4763206 w 6191980"/>
                <a:gd name="connsiteY32" fmla="*/ 696549 h 6184462"/>
                <a:gd name="connsiteX33" fmla="*/ 4813899 w 6191980"/>
                <a:gd name="connsiteY33" fmla="*/ 719079 h 6184462"/>
                <a:gd name="connsiteX34" fmla="*/ 4868345 w 6191980"/>
                <a:gd name="connsiteY34" fmla="*/ 737854 h 6184462"/>
                <a:gd name="connsiteX35" fmla="*/ 4924669 w 6191980"/>
                <a:gd name="connsiteY35" fmla="*/ 754751 h 6184462"/>
                <a:gd name="connsiteX36" fmla="*/ 4980995 w 6191980"/>
                <a:gd name="connsiteY36" fmla="*/ 769772 h 6184462"/>
                <a:gd name="connsiteX37" fmla="*/ 5039198 w 6191980"/>
                <a:gd name="connsiteY37" fmla="*/ 784792 h 6184462"/>
                <a:gd name="connsiteX38" fmla="*/ 5093644 w 6191980"/>
                <a:gd name="connsiteY38" fmla="*/ 801690 h 6184462"/>
                <a:gd name="connsiteX39" fmla="*/ 5148091 w 6191980"/>
                <a:gd name="connsiteY39" fmla="*/ 820464 h 6184462"/>
                <a:gd name="connsiteX40" fmla="*/ 5198784 w 6191980"/>
                <a:gd name="connsiteY40" fmla="*/ 842995 h 6184462"/>
                <a:gd name="connsiteX41" fmla="*/ 5243845 w 6191980"/>
                <a:gd name="connsiteY41" fmla="*/ 871157 h 6184462"/>
                <a:gd name="connsiteX42" fmla="*/ 5285151 w 6191980"/>
                <a:gd name="connsiteY42" fmla="*/ 904952 h 6184462"/>
                <a:gd name="connsiteX43" fmla="*/ 5318944 w 6191980"/>
                <a:gd name="connsiteY43" fmla="*/ 946257 h 6184462"/>
                <a:gd name="connsiteX44" fmla="*/ 5347108 w 6191980"/>
                <a:gd name="connsiteY44" fmla="*/ 991317 h 6184462"/>
                <a:gd name="connsiteX45" fmla="*/ 5369636 w 6191980"/>
                <a:gd name="connsiteY45" fmla="*/ 1042007 h 6184462"/>
                <a:gd name="connsiteX46" fmla="*/ 5388410 w 6191980"/>
                <a:gd name="connsiteY46" fmla="*/ 1096456 h 6184462"/>
                <a:gd name="connsiteX47" fmla="*/ 5405308 w 6191980"/>
                <a:gd name="connsiteY47" fmla="*/ 1150903 h 6184462"/>
                <a:gd name="connsiteX48" fmla="*/ 5420328 w 6191980"/>
                <a:gd name="connsiteY48" fmla="*/ 1209105 h 6184462"/>
                <a:gd name="connsiteX49" fmla="*/ 5435349 w 6191980"/>
                <a:gd name="connsiteY49" fmla="*/ 1265429 h 6184462"/>
                <a:gd name="connsiteX50" fmla="*/ 5452246 w 6191980"/>
                <a:gd name="connsiteY50" fmla="*/ 1321755 h 6184462"/>
                <a:gd name="connsiteX51" fmla="*/ 5471021 w 6191980"/>
                <a:gd name="connsiteY51" fmla="*/ 1376203 h 6184462"/>
                <a:gd name="connsiteX52" fmla="*/ 5493550 w 6191980"/>
                <a:gd name="connsiteY52" fmla="*/ 1426896 h 6184462"/>
                <a:gd name="connsiteX53" fmla="*/ 5519836 w 6191980"/>
                <a:gd name="connsiteY53" fmla="*/ 1473832 h 6184462"/>
                <a:gd name="connsiteX54" fmla="*/ 5553632 w 6191980"/>
                <a:gd name="connsiteY54" fmla="*/ 1515138 h 6184462"/>
                <a:gd name="connsiteX55" fmla="*/ 5591181 w 6191980"/>
                <a:gd name="connsiteY55" fmla="*/ 1558320 h 6184462"/>
                <a:gd name="connsiteX56" fmla="*/ 5634364 w 6191980"/>
                <a:gd name="connsiteY56" fmla="*/ 1595869 h 6184462"/>
                <a:gd name="connsiteX57" fmla="*/ 5679425 w 6191980"/>
                <a:gd name="connsiteY57" fmla="*/ 1631541 h 6184462"/>
                <a:gd name="connsiteX58" fmla="*/ 5728238 w 6191980"/>
                <a:gd name="connsiteY58" fmla="*/ 1667213 h 6184462"/>
                <a:gd name="connsiteX59" fmla="*/ 5775175 w 6191980"/>
                <a:gd name="connsiteY59" fmla="*/ 1702885 h 6184462"/>
                <a:gd name="connsiteX60" fmla="*/ 5820236 w 6191980"/>
                <a:gd name="connsiteY60" fmla="*/ 1738560 h 6184462"/>
                <a:gd name="connsiteX61" fmla="*/ 5863416 w 6191980"/>
                <a:gd name="connsiteY61" fmla="*/ 1777986 h 6184462"/>
                <a:gd name="connsiteX62" fmla="*/ 5900968 w 6191980"/>
                <a:gd name="connsiteY62" fmla="*/ 1817414 h 6184462"/>
                <a:gd name="connsiteX63" fmla="*/ 5932886 w 6191980"/>
                <a:gd name="connsiteY63" fmla="*/ 1862474 h 6184462"/>
                <a:gd name="connsiteX64" fmla="*/ 5957294 w 6191980"/>
                <a:gd name="connsiteY64" fmla="*/ 1909410 h 6184462"/>
                <a:gd name="connsiteX65" fmla="*/ 5974191 w 6191980"/>
                <a:gd name="connsiteY65" fmla="*/ 1965736 h 6184462"/>
                <a:gd name="connsiteX66" fmla="*/ 5981700 w 6191980"/>
                <a:gd name="connsiteY66" fmla="*/ 2023938 h 6184462"/>
                <a:gd name="connsiteX67" fmla="*/ 5983578 w 6191980"/>
                <a:gd name="connsiteY67" fmla="*/ 2084018 h 6184462"/>
                <a:gd name="connsiteX68" fmla="*/ 5977945 w 6191980"/>
                <a:gd name="connsiteY68" fmla="*/ 2147852 h 6184462"/>
                <a:gd name="connsiteX69" fmla="*/ 5970435 w 6191980"/>
                <a:gd name="connsiteY69" fmla="*/ 2211686 h 6184462"/>
                <a:gd name="connsiteX70" fmla="*/ 5961048 w 6191980"/>
                <a:gd name="connsiteY70" fmla="*/ 2275522 h 6184462"/>
                <a:gd name="connsiteX71" fmla="*/ 5953538 w 6191980"/>
                <a:gd name="connsiteY71" fmla="*/ 2339356 h 6184462"/>
                <a:gd name="connsiteX72" fmla="*/ 5949784 w 6191980"/>
                <a:gd name="connsiteY72" fmla="*/ 2403192 h 6184462"/>
                <a:gd name="connsiteX73" fmla="*/ 5949784 w 6191980"/>
                <a:gd name="connsiteY73" fmla="*/ 2465149 h 6184462"/>
                <a:gd name="connsiteX74" fmla="*/ 5957294 w 6191980"/>
                <a:gd name="connsiteY74" fmla="*/ 2523350 h 6184462"/>
                <a:gd name="connsiteX75" fmla="*/ 5972312 w 6191980"/>
                <a:gd name="connsiteY75" fmla="*/ 2581552 h 6184462"/>
                <a:gd name="connsiteX76" fmla="*/ 5994843 w 6191980"/>
                <a:gd name="connsiteY76" fmla="*/ 2636001 h 6184462"/>
                <a:gd name="connsiteX77" fmla="*/ 6024884 w 6191980"/>
                <a:gd name="connsiteY77" fmla="*/ 2692325 h 6184462"/>
                <a:gd name="connsiteX78" fmla="*/ 6054922 w 6191980"/>
                <a:gd name="connsiteY78" fmla="*/ 2748651 h 6184462"/>
                <a:gd name="connsiteX79" fmla="*/ 6088718 w 6191980"/>
                <a:gd name="connsiteY79" fmla="*/ 2804974 h 6184462"/>
                <a:gd name="connsiteX80" fmla="*/ 6120634 w 6191980"/>
                <a:gd name="connsiteY80" fmla="*/ 2859423 h 6184462"/>
                <a:gd name="connsiteX81" fmla="*/ 6148798 w 6191980"/>
                <a:gd name="connsiteY81" fmla="*/ 2917624 h 6184462"/>
                <a:gd name="connsiteX82" fmla="*/ 6171326 w 6191980"/>
                <a:gd name="connsiteY82" fmla="*/ 2973950 h 6184462"/>
                <a:gd name="connsiteX83" fmla="*/ 6186347 w 6191980"/>
                <a:gd name="connsiteY83" fmla="*/ 3032152 h 6184462"/>
                <a:gd name="connsiteX84" fmla="*/ 6191980 w 6191980"/>
                <a:gd name="connsiteY84" fmla="*/ 3092230 h 6184462"/>
                <a:gd name="connsiteX85" fmla="*/ 6186347 w 6191980"/>
                <a:gd name="connsiteY85" fmla="*/ 3152310 h 6184462"/>
                <a:gd name="connsiteX86" fmla="*/ 6171326 w 6191980"/>
                <a:gd name="connsiteY86" fmla="*/ 3210513 h 6184462"/>
                <a:gd name="connsiteX87" fmla="*/ 6148798 w 6191980"/>
                <a:gd name="connsiteY87" fmla="*/ 3266839 h 6184462"/>
                <a:gd name="connsiteX88" fmla="*/ 6120634 w 6191980"/>
                <a:gd name="connsiteY88" fmla="*/ 3325039 h 6184462"/>
                <a:gd name="connsiteX89" fmla="*/ 6088718 w 6191980"/>
                <a:gd name="connsiteY89" fmla="*/ 3379488 h 6184462"/>
                <a:gd name="connsiteX90" fmla="*/ 6054922 w 6191980"/>
                <a:gd name="connsiteY90" fmla="*/ 3435814 h 6184462"/>
                <a:gd name="connsiteX91" fmla="*/ 6024884 w 6191980"/>
                <a:gd name="connsiteY91" fmla="*/ 3492137 h 6184462"/>
                <a:gd name="connsiteX92" fmla="*/ 5994843 w 6191980"/>
                <a:gd name="connsiteY92" fmla="*/ 3548461 h 6184462"/>
                <a:gd name="connsiteX93" fmla="*/ 5972312 w 6191980"/>
                <a:gd name="connsiteY93" fmla="*/ 3602910 h 6184462"/>
                <a:gd name="connsiteX94" fmla="*/ 5957294 w 6191980"/>
                <a:gd name="connsiteY94" fmla="*/ 3661113 h 6184462"/>
                <a:gd name="connsiteX95" fmla="*/ 5949784 w 6191980"/>
                <a:gd name="connsiteY95" fmla="*/ 3719313 h 6184462"/>
                <a:gd name="connsiteX96" fmla="*/ 5949784 w 6191980"/>
                <a:gd name="connsiteY96" fmla="*/ 3781272 h 6184462"/>
                <a:gd name="connsiteX97" fmla="*/ 5953538 w 6191980"/>
                <a:gd name="connsiteY97" fmla="*/ 3845106 h 6184462"/>
                <a:gd name="connsiteX98" fmla="*/ 5961048 w 6191980"/>
                <a:gd name="connsiteY98" fmla="*/ 3908940 h 6184462"/>
                <a:gd name="connsiteX99" fmla="*/ 5970435 w 6191980"/>
                <a:gd name="connsiteY99" fmla="*/ 3972776 h 6184462"/>
                <a:gd name="connsiteX100" fmla="*/ 5977945 w 6191980"/>
                <a:gd name="connsiteY100" fmla="*/ 4036610 h 6184462"/>
                <a:gd name="connsiteX101" fmla="*/ 5983578 w 6191980"/>
                <a:gd name="connsiteY101" fmla="*/ 4100444 h 6184462"/>
                <a:gd name="connsiteX102" fmla="*/ 5981700 w 6191980"/>
                <a:gd name="connsiteY102" fmla="*/ 4160526 h 6184462"/>
                <a:gd name="connsiteX103" fmla="*/ 5974191 w 6191980"/>
                <a:gd name="connsiteY103" fmla="*/ 4218729 h 6184462"/>
                <a:gd name="connsiteX104" fmla="*/ 5957294 w 6191980"/>
                <a:gd name="connsiteY104" fmla="*/ 4275053 h 6184462"/>
                <a:gd name="connsiteX105" fmla="*/ 5932886 w 6191980"/>
                <a:gd name="connsiteY105" fmla="*/ 4321989 h 6184462"/>
                <a:gd name="connsiteX106" fmla="*/ 5900968 w 6191980"/>
                <a:gd name="connsiteY106" fmla="*/ 4367050 h 6184462"/>
                <a:gd name="connsiteX107" fmla="*/ 5863416 w 6191980"/>
                <a:gd name="connsiteY107" fmla="*/ 4406477 h 6184462"/>
                <a:gd name="connsiteX108" fmla="*/ 5820236 w 6191980"/>
                <a:gd name="connsiteY108" fmla="*/ 4445903 h 6184462"/>
                <a:gd name="connsiteX109" fmla="*/ 5775175 w 6191980"/>
                <a:gd name="connsiteY109" fmla="*/ 4481577 h 6184462"/>
                <a:gd name="connsiteX110" fmla="*/ 5728238 w 6191980"/>
                <a:gd name="connsiteY110" fmla="*/ 4517249 h 6184462"/>
                <a:gd name="connsiteX111" fmla="*/ 5679425 w 6191980"/>
                <a:gd name="connsiteY111" fmla="*/ 4552921 h 6184462"/>
                <a:gd name="connsiteX112" fmla="*/ 5634364 w 6191980"/>
                <a:gd name="connsiteY112" fmla="*/ 4588593 h 6184462"/>
                <a:gd name="connsiteX113" fmla="*/ 5591181 w 6191980"/>
                <a:gd name="connsiteY113" fmla="*/ 4626142 h 6184462"/>
                <a:gd name="connsiteX114" fmla="*/ 5553632 w 6191980"/>
                <a:gd name="connsiteY114" fmla="*/ 4669325 h 6184462"/>
                <a:gd name="connsiteX115" fmla="*/ 5519836 w 6191980"/>
                <a:gd name="connsiteY115" fmla="*/ 4710630 h 6184462"/>
                <a:gd name="connsiteX116" fmla="*/ 5493550 w 6191980"/>
                <a:gd name="connsiteY116" fmla="*/ 4757566 h 6184462"/>
                <a:gd name="connsiteX117" fmla="*/ 5471021 w 6191980"/>
                <a:gd name="connsiteY117" fmla="*/ 4808259 h 6184462"/>
                <a:gd name="connsiteX118" fmla="*/ 5452246 w 6191980"/>
                <a:gd name="connsiteY118" fmla="*/ 4862708 h 6184462"/>
                <a:gd name="connsiteX119" fmla="*/ 5435349 w 6191980"/>
                <a:gd name="connsiteY119" fmla="*/ 4919033 h 6184462"/>
                <a:gd name="connsiteX120" fmla="*/ 5420328 w 6191980"/>
                <a:gd name="connsiteY120" fmla="*/ 4975357 h 6184462"/>
                <a:gd name="connsiteX121" fmla="*/ 5405308 w 6191980"/>
                <a:gd name="connsiteY121" fmla="*/ 5033560 h 6184462"/>
                <a:gd name="connsiteX122" fmla="*/ 5388410 w 6191980"/>
                <a:gd name="connsiteY122" fmla="*/ 5088007 h 6184462"/>
                <a:gd name="connsiteX123" fmla="*/ 5369636 w 6191980"/>
                <a:gd name="connsiteY123" fmla="*/ 5142453 h 6184462"/>
                <a:gd name="connsiteX124" fmla="*/ 5347108 w 6191980"/>
                <a:gd name="connsiteY124" fmla="*/ 5193146 h 6184462"/>
                <a:gd name="connsiteX125" fmla="*/ 5318944 w 6191980"/>
                <a:gd name="connsiteY125" fmla="*/ 5238207 h 6184462"/>
                <a:gd name="connsiteX126" fmla="*/ 5285151 w 6191980"/>
                <a:gd name="connsiteY126" fmla="*/ 5279510 h 6184462"/>
                <a:gd name="connsiteX127" fmla="*/ 5243845 w 6191980"/>
                <a:gd name="connsiteY127" fmla="*/ 5313305 h 6184462"/>
                <a:gd name="connsiteX128" fmla="*/ 5198784 w 6191980"/>
                <a:gd name="connsiteY128" fmla="*/ 5341467 h 6184462"/>
                <a:gd name="connsiteX129" fmla="*/ 5148091 w 6191980"/>
                <a:gd name="connsiteY129" fmla="*/ 5363998 h 6184462"/>
                <a:gd name="connsiteX130" fmla="*/ 5093644 w 6191980"/>
                <a:gd name="connsiteY130" fmla="*/ 5382773 h 6184462"/>
                <a:gd name="connsiteX131" fmla="*/ 5039198 w 6191980"/>
                <a:gd name="connsiteY131" fmla="*/ 5399670 h 6184462"/>
                <a:gd name="connsiteX132" fmla="*/ 4980995 w 6191980"/>
                <a:gd name="connsiteY132" fmla="*/ 5414691 h 6184462"/>
                <a:gd name="connsiteX133" fmla="*/ 4924669 w 6191980"/>
                <a:gd name="connsiteY133" fmla="*/ 5429711 h 6184462"/>
                <a:gd name="connsiteX134" fmla="*/ 4868345 w 6191980"/>
                <a:gd name="connsiteY134" fmla="*/ 5446609 h 6184462"/>
                <a:gd name="connsiteX135" fmla="*/ 4813899 w 6191980"/>
                <a:gd name="connsiteY135" fmla="*/ 5465383 h 6184462"/>
                <a:gd name="connsiteX136" fmla="*/ 4763206 w 6191980"/>
                <a:gd name="connsiteY136" fmla="*/ 5487914 h 6184462"/>
                <a:gd name="connsiteX137" fmla="*/ 4716270 w 6191980"/>
                <a:gd name="connsiteY137" fmla="*/ 5514197 h 6184462"/>
                <a:gd name="connsiteX138" fmla="*/ 4674964 w 6191980"/>
                <a:gd name="connsiteY138" fmla="*/ 5547992 h 6184462"/>
                <a:gd name="connsiteX139" fmla="*/ 4631782 w 6191980"/>
                <a:gd name="connsiteY139" fmla="*/ 5585543 h 6184462"/>
                <a:gd name="connsiteX140" fmla="*/ 4594231 w 6191980"/>
                <a:gd name="connsiteY140" fmla="*/ 5628725 h 6184462"/>
                <a:gd name="connsiteX141" fmla="*/ 4558559 w 6191980"/>
                <a:gd name="connsiteY141" fmla="*/ 5673785 h 6184462"/>
                <a:gd name="connsiteX142" fmla="*/ 4522886 w 6191980"/>
                <a:gd name="connsiteY142" fmla="*/ 5720721 h 6184462"/>
                <a:gd name="connsiteX143" fmla="*/ 4487214 w 6191980"/>
                <a:gd name="connsiteY143" fmla="*/ 5767659 h 6184462"/>
                <a:gd name="connsiteX144" fmla="*/ 4451542 w 6191980"/>
                <a:gd name="connsiteY144" fmla="*/ 5812719 h 6184462"/>
                <a:gd name="connsiteX145" fmla="*/ 4412114 w 6191980"/>
                <a:gd name="connsiteY145" fmla="*/ 5855901 h 6184462"/>
                <a:gd name="connsiteX146" fmla="*/ 4372686 w 6191980"/>
                <a:gd name="connsiteY146" fmla="*/ 5893450 h 6184462"/>
                <a:gd name="connsiteX147" fmla="*/ 4327628 w 6191980"/>
                <a:gd name="connsiteY147" fmla="*/ 5925368 h 6184462"/>
                <a:gd name="connsiteX148" fmla="*/ 4280690 w 6191980"/>
                <a:gd name="connsiteY148" fmla="*/ 5949776 h 6184462"/>
                <a:gd name="connsiteX149" fmla="*/ 4224364 w 6191980"/>
                <a:gd name="connsiteY149" fmla="*/ 5966674 h 6184462"/>
                <a:gd name="connsiteX150" fmla="*/ 4166161 w 6191980"/>
                <a:gd name="connsiteY150" fmla="*/ 5974184 h 6184462"/>
                <a:gd name="connsiteX151" fmla="*/ 4106083 w 6191980"/>
                <a:gd name="connsiteY151" fmla="*/ 5976061 h 6184462"/>
                <a:gd name="connsiteX152" fmla="*/ 4042247 w 6191980"/>
                <a:gd name="connsiteY152" fmla="*/ 5970428 h 6184462"/>
                <a:gd name="connsiteX153" fmla="*/ 3978413 w 6191980"/>
                <a:gd name="connsiteY153" fmla="*/ 5962919 h 6184462"/>
                <a:gd name="connsiteX154" fmla="*/ 3914577 w 6191980"/>
                <a:gd name="connsiteY154" fmla="*/ 5953530 h 6184462"/>
                <a:gd name="connsiteX155" fmla="*/ 3850743 w 6191980"/>
                <a:gd name="connsiteY155" fmla="*/ 5946022 h 6184462"/>
                <a:gd name="connsiteX156" fmla="*/ 3786907 w 6191980"/>
                <a:gd name="connsiteY156" fmla="*/ 5942266 h 6184462"/>
                <a:gd name="connsiteX157" fmla="*/ 3724950 w 6191980"/>
                <a:gd name="connsiteY157" fmla="*/ 5942266 h 6184462"/>
                <a:gd name="connsiteX158" fmla="*/ 3666749 w 6191980"/>
                <a:gd name="connsiteY158" fmla="*/ 5949776 h 6184462"/>
                <a:gd name="connsiteX159" fmla="*/ 3606669 w 6191980"/>
                <a:gd name="connsiteY159" fmla="*/ 5964797 h 6184462"/>
                <a:gd name="connsiteX160" fmla="*/ 3552221 w 6191980"/>
                <a:gd name="connsiteY160" fmla="*/ 5987325 h 6184462"/>
                <a:gd name="connsiteX161" fmla="*/ 3495897 w 6191980"/>
                <a:gd name="connsiteY161" fmla="*/ 6017366 h 6184462"/>
                <a:gd name="connsiteX162" fmla="*/ 3439573 w 6191980"/>
                <a:gd name="connsiteY162" fmla="*/ 6047407 h 6184462"/>
                <a:gd name="connsiteX163" fmla="*/ 3383247 w 6191980"/>
                <a:gd name="connsiteY163" fmla="*/ 6081200 h 6184462"/>
                <a:gd name="connsiteX164" fmla="*/ 3328798 w 6191980"/>
                <a:gd name="connsiteY164" fmla="*/ 6113118 h 6184462"/>
                <a:gd name="connsiteX165" fmla="*/ 3270598 w 6191980"/>
                <a:gd name="connsiteY165" fmla="*/ 6141280 h 6184462"/>
                <a:gd name="connsiteX166" fmla="*/ 3214272 w 6191980"/>
                <a:gd name="connsiteY166" fmla="*/ 6163811 h 6184462"/>
                <a:gd name="connsiteX167" fmla="*/ 3156069 w 6191980"/>
                <a:gd name="connsiteY167" fmla="*/ 6178831 h 6184462"/>
                <a:gd name="connsiteX168" fmla="*/ 3095991 w 6191980"/>
                <a:gd name="connsiteY168" fmla="*/ 6184462 h 6184462"/>
                <a:gd name="connsiteX169" fmla="*/ 3035911 w 6191980"/>
                <a:gd name="connsiteY169" fmla="*/ 6178831 h 6184462"/>
                <a:gd name="connsiteX170" fmla="*/ 2977708 w 6191980"/>
                <a:gd name="connsiteY170" fmla="*/ 6163811 h 6184462"/>
                <a:gd name="connsiteX171" fmla="*/ 2921385 w 6191980"/>
                <a:gd name="connsiteY171" fmla="*/ 6141280 h 6184462"/>
                <a:gd name="connsiteX172" fmla="*/ 2863182 w 6191980"/>
                <a:gd name="connsiteY172" fmla="*/ 6113118 h 6184462"/>
                <a:gd name="connsiteX173" fmla="*/ 2808733 w 6191980"/>
                <a:gd name="connsiteY173" fmla="*/ 6081200 h 6184462"/>
                <a:gd name="connsiteX174" fmla="*/ 2752409 w 6191980"/>
                <a:gd name="connsiteY174" fmla="*/ 6047407 h 6184462"/>
                <a:gd name="connsiteX175" fmla="*/ 2696083 w 6191980"/>
                <a:gd name="connsiteY175" fmla="*/ 6017366 h 6184462"/>
                <a:gd name="connsiteX176" fmla="*/ 2639760 w 6191980"/>
                <a:gd name="connsiteY176" fmla="*/ 5987325 h 6184462"/>
                <a:gd name="connsiteX177" fmla="*/ 2583436 w 6191980"/>
                <a:gd name="connsiteY177" fmla="*/ 5964797 h 6184462"/>
                <a:gd name="connsiteX178" fmla="*/ 2525233 w 6191980"/>
                <a:gd name="connsiteY178" fmla="*/ 5949776 h 6184462"/>
                <a:gd name="connsiteX179" fmla="*/ 2467030 w 6191980"/>
                <a:gd name="connsiteY179" fmla="*/ 5942266 h 6184462"/>
                <a:gd name="connsiteX180" fmla="*/ 2405071 w 6191980"/>
                <a:gd name="connsiteY180" fmla="*/ 5942266 h 6184462"/>
                <a:gd name="connsiteX181" fmla="*/ 2341237 w 6191980"/>
                <a:gd name="connsiteY181" fmla="*/ 5946022 h 6184462"/>
                <a:gd name="connsiteX182" fmla="*/ 2277403 w 6191980"/>
                <a:gd name="connsiteY182" fmla="*/ 5953530 h 6184462"/>
                <a:gd name="connsiteX183" fmla="*/ 2213567 w 6191980"/>
                <a:gd name="connsiteY183" fmla="*/ 5962919 h 6184462"/>
                <a:gd name="connsiteX184" fmla="*/ 2149731 w 6191980"/>
                <a:gd name="connsiteY184" fmla="*/ 5970428 h 6184462"/>
                <a:gd name="connsiteX185" fmla="*/ 2085897 w 6191980"/>
                <a:gd name="connsiteY185" fmla="*/ 5976061 h 6184462"/>
                <a:gd name="connsiteX186" fmla="*/ 2025819 w 6191980"/>
                <a:gd name="connsiteY186" fmla="*/ 5974184 h 6184462"/>
                <a:gd name="connsiteX187" fmla="*/ 1967617 w 6191980"/>
                <a:gd name="connsiteY187" fmla="*/ 5966674 h 6184462"/>
                <a:gd name="connsiteX188" fmla="*/ 1911291 w 6191980"/>
                <a:gd name="connsiteY188" fmla="*/ 5949776 h 6184462"/>
                <a:gd name="connsiteX189" fmla="*/ 1864354 w 6191980"/>
                <a:gd name="connsiteY189" fmla="*/ 5925368 h 6184462"/>
                <a:gd name="connsiteX190" fmla="*/ 1819293 w 6191980"/>
                <a:gd name="connsiteY190" fmla="*/ 5893450 h 6184462"/>
                <a:gd name="connsiteX191" fmla="*/ 1779867 w 6191980"/>
                <a:gd name="connsiteY191" fmla="*/ 5855901 h 6184462"/>
                <a:gd name="connsiteX192" fmla="*/ 1740438 w 6191980"/>
                <a:gd name="connsiteY192" fmla="*/ 5812719 h 6184462"/>
                <a:gd name="connsiteX193" fmla="*/ 1704766 w 6191980"/>
                <a:gd name="connsiteY193" fmla="*/ 5767659 h 6184462"/>
                <a:gd name="connsiteX194" fmla="*/ 1669094 w 6191980"/>
                <a:gd name="connsiteY194" fmla="*/ 5720721 h 6184462"/>
                <a:gd name="connsiteX195" fmla="*/ 1633422 w 6191980"/>
                <a:gd name="connsiteY195" fmla="*/ 5673785 h 6184462"/>
                <a:gd name="connsiteX196" fmla="*/ 1597750 w 6191980"/>
                <a:gd name="connsiteY196" fmla="*/ 5628725 h 6184462"/>
                <a:gd name="connsiteX197" fmla="*/ 1560199 w 6191980"/>
                <a:gd name="connsiteY197" fmla="*/ 5585543 h 6184462"/>
                <a:gd name="connsiteX198" fmla="*/ 1517016 w 6191980"/>
                <a:gd name="connsiteY198" fmla="*/ 5547992 h 6184462"/>
                <a:gd name="connsiteX199" fmla="*/ 1475711 w 6191980"/>
                <a:gd name="connsiteY199" fmla="*/ 5514197 h 6184462"/>
                <a:gd name="connsiteX200" fmla="*/ 1428774 w 6191980"/>
                <a:gd name="connsiteY200" fmla="*/ 5487914 h 6184462"/>
                <a:gd name="connsiteX201" fmla="*/ 1378082 w 6191980"/>
                <a:gd name="connsiteY201" fmla="*/ 5465383 h 6184462"/>
                <a:gd name="connsiteX202" fmla="*/ 1323635 w 6191980"/>
                <a:gd name="connsiteY202" fmla="*/ 5446609 h 6184462"/>
                <a:gd name="connsiteX203" fmla="*/ 1267309 w 6191980"/>
                <a:gd name="connsiteY203" fmla="*/ 5429711 h 6184462"/>
                <a:gd name="connsiteX204" fmla="*/ 1210986 w 6191980"/>
                <a:gd name="connsiteY204" fmla="*/ 5414691 h 6184462"/>
                <a:gd name="connsiteX205" fmla="*/ 1152783 w 6191980"/>
                <a:gd name="connsiteY205" fmla="*/ 5399670 h 6184462"/>
                <a:gd name="connsiteX206" fmla="*/ 1098336 w 6191980"/>
                <a:gd name="connsiteY206" fmla="*/ 5382773 h 6184462"/>
                <a:gd name="connsiteX207" fmla="*/ 1043887 w 6191980"/>
                <a:gd name="connsiteY207" fmla="*/ 5363998 h 6184462"/>
                <a:gd name="connsiteX208" fmla="*/ 993197 w 6191980"/>
                <a:gd name="connsiteY208" fmla="*/ 5341467 h 6184462"/>
                <a:gd name="connsiteX209" fmla="*/ 948135 w 6191980"/>
                <a:gd name="connsiteY209" fmla="*/ 5313305 h 6184462"/>
                <a:gd name="connsiteX210" fmla="*/ 906830 w 6191980"/>
                <a:gd name="connsiteY210" fmla="*/ 5279510 h 6184462"/>
                <a:gd name="connsiteX211" fmla="*/ 873037 w 6191980"/>
                <a:gd name="connsiteY211" fmla="*/ 5238207 h 6184462"/>
                <a:gd name="connsiteX212" fmla="*/ 844875 w 6191980"/>
                <a:gd name="connsiteY212" fmla="*/ 5193146 h 6184462"/>
                <a:gd name="connsiteX213" fmla="*/ 822344 w 6191980"/>
                <a:gd name="connsiteY213" fmla="*/ 5142453 h 6184462"/>
                <a:gd name="connsiteX214" fmla="*/ 803570 w 6191980"/>
                <a:gd name="connsiteY214" fmla="*/ 5088007 h 6184462"/>
                <a:gd name="connsiteX215" fmla="*/ 786672 w 6191980"/>
                <a:gd name="connsiteY215" fmla="*/ 5033560 h 6184462"/>
                <a:gd name="connsiteX216" fmla="*/ 771652 w 6191980"/>
                <a:gd name="connsiteY216" fmla="*/ 4975357 h 6184462"/>
                <a:gd name="connsiteX217" fmla="*/ 756631 w 6191980"/>
                <a:gd name="connsiteY217" fmla="*/ 4919033 h 6184462"/>
                <a:gd name="connsiteX218" fmla="*/ 739734 w 6191980"/>
                <a:gd name="connsiteY218" fmla="*/ 4862708 h 6184462"/>
                <a:gd name="connsiteX219" fmla="*/ 720959 w 6191980"/>
                <a:gd name="connsiteY219" fmla="*/ 4808259 h 6184462"/>
                <a:gd name="connsiteX220" fmla="*/ 698428 w 6191980"/>
                <a:gd name="connsiteY220" fmla="*/ 4757566 h 6184462"/>
                <a:gd name="connsiteX221" fmla="*/ 672143 w 6191980"/>
                <a:gd name="connsiteY221" fmla="*/ 4710630 h 6184462"/>
                <a:gd name="connsiteX222" fmla="*/ 638351 w 6191980"/>
                <a:gd name="connsiteY222" fmla="*/ 4669325 h 6184462"/>
                <a:gd name="connsiteX223" fmla="*/ 600799 w 6191980"/>
                <a:gd name="connsiteY223" fmla="*/ 4626142 h 6184462"/>
                <a:gd name="connsiteX224" fmla="*/ 557617 w 6191980"/>
                <a:gd name="connsiteY224" fmla="*/ 4588593 h 6184462"/>
                <a:gd name="connsiteX225" fmla="*/ 510678 w 6191980"/>
                <a:gd name="connsiteY225" fmla="*/ 4552921 h 6184462"/>
                <a:gd name="connsiteX226" fmla="*/ 463742 w 6191980"/>
                <a:gd name="connsiteY226" fmla="*/ 4517249 h 6184462"/>
                <a:gd name="connsiteX227" fmla="*/ 416805 w 6191980"/>
                <a:gd name="connsiteY227" fmla="*/ 4481577 h 6184462"/>
                <a:gd name="connsiteX228" fmla="*/ 371744 w 6191980"/>
                <a:gd name="connsiteY228" fmla="*/ 4445903 h 6184462"/>
                <a:gd name="connsiteX229" fmla="*/ 328562 w 6191980"/>
                <a:gd name="connsiteY229" fmla="*/ 4406477 h 6184462"/>
                <a:gd name="connsiteX230" fmla="*/ 291012 w 6191980"/>
                <a:gd name="connsiteY230" fmla="*/ 4367050 h 6184462"/>
                <a:gd name="connsiteX231" fmla="*/ 259096 w 6191980"/>
                <a:gd name="connsiteY231" fmla="*/ 4321989 h 6184462"/>
                <a:gd name="connsiteX232" fmla="*/ 234689 w 6191980"/>
                <a:gd name="connsiteY232" fmla="*/ 4275053 h 6184462"/>
                <a:gd name="connsiteX233" fmla="*/ 217791 w 6191980"/>
                <a:gd name="connsiteY233" fmla="*/ 4218729 h 6184462"/>
                <a:gd name="connsiteX234" fmla="*/ 210281 w 6191980"/>
                <a:gd name="connsiteY234" fmla="*/ 4160526 h 6184462"/>
                <a:gd name="connsiteX235" fmla="*/ 208402 w 6191980"/>
                <a:gd name="connsiteY235" fmla="*/ 4100444 h 6184462"/>
                <a:gd name="connsiteX236" fmla="*/ 214035 w 6191980"/>
                <a:gd name="connsiteY236" fmla="*/ 4036610 h 6184462"/>
                <a:gd name="connsiteX237" fmla="*/ 221545 w 6191980"/>
                <a:gd name="connsiteY237" fmla="*/ 3972776 h 6184462"/>
                <a:gd name="connsiteX238" fmla="*/ 230932 w 6191980"/>
                <a:gd name="connsiteY238" fmla="*/ 3908940 h 6184462"/>
                <a:gd name="connsiteX239" fmla="*/ 238443 w 6191980"/>
                <a:gd name="connsiteY239" fmla="*/ 3845106 h 6184462"/>
                <a:gd name="connsiteX240" fmla="*/ 242199 w 6191980"/>
                <a:gd name="connsiteY240" fmla="*/ 3781272 h 6184462"/>
                <a:gd name="connsiteX241" fmla="*/ 242199 w 6191980"/>
                <a:gd name="connsiteY241" fmla="*/ 3719313 h 6184462"/>
                <a:gd name="connsiteX242" fmla="*/ 234689 w 6191980"/>
                <a:gd name="connsiteY242" fmla="*/ 3661113 h 6184462"/>
                <a:gd name="connsiteX243" fmla="*/ 219668 w 6191980"/>
                <a:gd name="connsiteY243" fmla="*/ 3602910 h 6184462"/>
                <a:gd name="connsiteX244" fmla="*/ 197138 w 6191980"/>
                <a:gd name="connsiteY244" fmla="*/ 3548461 h 6184462"/>
                <a:gd name="connsiteX245" fmla="*/ 168976 w 6191980"/>
                <a:gd name="connsiteY245" fmla="*/ 3492137 h 6184462"/>
                <a:gd name="connsiteX246" fmla="*/ 137057 w 6191980"/>
                <a:gd name="connsiteY246" fmla="*/ 3435814 h 6184462"/>
                <a:gd name="connsiteX247" fmla="*/ 103264 w 6191980"/>
                <a:gd name="connsiteY247" fmla="*/ 3379488 h 6184462"/>
                <a:gd name="connsiteX248" fmla="*/ 71346 w 6191980"/>
                <a:gd name="connsiteY248" fmla="*/ 3325039 h 6184462"/>
                <a:gd name="connsiteX249" fmla="*/ 43182 w 6191980"/>
                <a:gd name="connsiteY249" fmla="*/ 3266839 h 6184462"/>
                <a:gd name="connsiteX250" fmla="*/ 20654 w 6191980"/>
                <a:gd name="connsiteY250" fmla="*/ 3210513 h 6184462"/>
                <a:gd name="connsiteX251" fmla="*/ 5634 w 6191980"/>
                <a:gd name="connsiteY251" fmla="*/ 3152310 h 6184462"/>
                <a:gd name="connsiteX252" fmla="*/ 0 w 6191980"/>
                <a:gd name="connsiteY252" fmla="*/ 3092230 h 6184462"/>
                <a:gd name="connsiteX253" fmla="*/ 5634 w 6191980"/>
                <a:gd name="connsiteY253" fmla="*/ 3032152 h 6184462"/>
                <a:gd name="connsiteX254" fmla="*/ 20654 w 6191980"/>
                <a:gd name="connsiteY254" fmla="*/ 2973950 h 6184462"/>
                <a:gd name="connsiteX255" fmla="*/ 43182 w 6191980"/>
                <a:gd name="connsiteY255" fmla="*/ 2917624 h 6184462"/>
                <a:gd name="connsiteX256" fmla="*/ 71346 w 6191980"/>
                <a:gd name="connsiteY256" fmla="*/ 2859423 h 6184462"/>
                <a:gd name="connsiteX257" fmla="*/ 103264 w 6191980"/>
                <a:gd name="connsiteY257" fmla="*/ 2804974 h 6184462"/>
                <a:gd name="connsiteX258" fmla="*/ 137057 w 6191980"/>
                <a:gd name="connsiteY258" fmla="*/ 2748651 h 6184462"/>
                <a:gd name="connsiteX259" fmla="*/ 168976 w 6191980"/>
                <a:gd name="connsiteY259" fmla="*/ 2692325 h 6184462"/>
                <a:gd name="connsiteX260" fmla="*/ 197138 w 6191980"/>
                <a:gd name="connsiteY260" fmla="*/ 2636001 h 6184462"/>
                <a:gd name="connsiteX261" fmla="*/ 219668 w 6191980"/>
                <a:gd name="connsiteY261" fmla="*/ 2581552 h 6184462"/>
                <a:gd name="connsiteX262" fmla="*/ 234689 w 6191980"/>
                <a:gd name="connsiteY262" fmla="*/ 2523350 h 6184462"/>
                <a:gd name="connsiteX263" fmla="*/ 242199 w 6191980"/>
                <a:gd name="connsiteY263" fmla="*/ 2465149 h 6184462"/>
                <a:gd name="connsiteX264" fmla="*/ 242199 w 6191980"/>
                <a:gd name="connsiteY264" fmla="*/ 2403192 h 6184462"/>
                <a:gd name="connsiteX265" fmla="*/ 238443 w 6191980"/>
                <a:gd name="connsiteY265" fmla="*/ 2339356 h 6184462"/>
                <a:gd name="connsiteX266" fmla="*/ 230932 w 6191980"/>
                <a:gd name="connsiteY266" fmla="*/ 2275522 h 6184462"/>
                <a:gd name="connsiteX267" fmla="*/ 221545 w 6191980"/>
                <a:gd name="connsiteY267" fmla="*/ 2211686 h 6184462"/>
                <a:gd name="connsiteX268" fmla="*/ 214035 w 6191980"/>
                <a:gd name="connsiteY268" fmla="*/ 2147852 h 6184462"/>
                <a:gd name="connsiteX269" fmla="*/ 208402 w 6191980"/>
                <a:gd name="connsiteY269" fmla="*/ 2084018 h 6184462"/>
                <a:gd name="connsiteX270" fmla="*/ 210281 w 6191980"/>
                <a:gd name="connsiteY270" fmla="*/ 2023938 h 6184462"/>
                <a:gd name="connsiteX271" fmla="*/ 217791 w 6191980"/>
                <a:gd name="connsiteY271" fmla="*/ 1965736 h 6184462"/>
                <a:gd name="connsiteX272" fmla="*/ 234689 w 6191980"/>
                <a:gd name="connsiteY272" fmla="*/ 1909410 h 6184462"/>
                <a:gd name="connsiteX273" fmla="*/ 259096 w 6191980"/>
                <a:gd name="connsiteY273" fmla="*/ 1862474 h 6184462"/>
                <a:gd name="connsiteX274" fmla="*/ 291012 w 6191980"/>
                <a:gd name="connsiteY274" fmla="*/ 1817414 h 6184462"/>
                <a:gd name="connsiteX275" fmla="*/ 328562 w 6191980"/>
                <a:gd name="connsiteY275" fmla="*/ 1777986 h 6184462"/>
                <a:gd name="connsiteX276" fmla="*/ 371744 w 6191980"/>
                <a:gd name="connsiteY276" fmla="*/ 1738560 h 6184462"/>
                <a:gd name="connsiteX277" fmla="*/ 416805 w 6191980"/>
                <a:gd name="connsiteY277" fmla="*/ 1702885 h 6184462"/>
                <a:gd name="connsiteX278" fmla="*/ 463742 w 6191980"/>
                <a:gd name="connsiteY278" fmla="*/ 1667213 h 6184462"/>
                <a:gd name="connsiteX279" fmla="*/ 510678 w 6191980"/>
                <a:gd name="connsiteY279" fmla="*/ 1631541 h 6184462"/>
                <a:gd name="connsiteX280" fmla="*/ 557617 w 6191980"/>
                <a:gd name="connsiteY280" fmla="*/ 1595869 h 6184462"/>
                <a:gd name="connsiteX281" fmla="*/ 600799 w 6191980"/>
                <a:gd name="connsiteY281" fmla="*/ 1558320 h 6184462"/>
                <a:gd name="connsiteX282" fmla="*/ 638351 w 6191980"/>
                <a:gd name="connsiteY282" fmla="*/ 1515138 h 6184462"/>
                <a:gd name="connsiteX283" fmla="*/ 672143 w 6191980"/>
                <a:gd name="connsiteY283" fmla="*/ 1473832 h 6184462"/>
                <a:gd name="connsiteX284" fmla="*/ 698428 w 6191980"/>
                <a:gd name="connsiteY284" fmla="*/ 1426896 h 6184462"/>
                <a:gd name="connsiteX285" fmla="*/ 720959 w 6191980"/>
                <a:gd name="connsiteY285" fmla="*/ 1376203 h 6184462"/>
                <a:gd name="connsiteX286" fmla="*/ 739734 w 6191980"/>
                <a:gd name="connsiteY286" fmla="*/ 1321755 h 6184462"/>
                <a:gd name="connsiteX287" fmla="*/ 756631 w 6191980"/>
                <a:gd name="connsiteY287" fmla="*/ 1265429 h 6184462"/>
                <a:gd name="connsiteX288" fmla="*/ 771652 w 6191980"/>
                <a:gd name="connsiteY288" fmla="*/ 1209105 h 6184462"/>
                <a:gd name="connsiteX289" fmla="*/ 786672 w 6191980"/>
                <a:gd name="connsiteY289" fmla="*/ 1150903 h 6184462"/>
                <a:gd name="connsiteX290" fmla="*/ 803570 w 6191980"/>
                <a:gd name="connsiteY290" fmla="*/ 1096456 h 6184462"/>
                <a:gd name="connsiteX291" fmla="*/ 822344 w 6191980"/>
                <a:gd name="connsiteY291" fmla="*/ 1042007 h 6184462"/>
                <a:gd name="connsiteX292" fmla="*/ 844875 w 6191980"/>
                <a:gd name="connsiteY292" fmla="*/ 991317 h 6184462"/>
                <a:gd name="connsiteX293" fmla="*/ 873037 w 6191980"/>
                <a:gd name="connsiteY293" fmla="*/ 946257 h 6184462"/>
                <a:gd name="connsiteX294" fmla="*/ 906830 w 6191980"/>
                <a:gd name="connsiteY294" fmla="*/ 904952 h 6184462"/>
                <a:gd name="connsiteX295" fmla="*/ 948135 w 6191980"/>
                <a:gd name="connsiteY295" fmla="*/ 871157 h 6184462"/>
                <a:gd name="connsiteX296" fmla="*/ 993197 w 6191980"/>
                <a:gd name="connsiteY296" fmla="*/ 842995 h 6184462"/>
                <a:gd name="connsiteX297" fmla="*/ 1043887 w 6191980"/>
                <a:gd name="connsiteY297" fmla="*/ 820464 h 6184462"/>
                <a:gd name="connsiteX298" fmla="*/ 1098336 w 6191980"/>
                <a:gd name="connsiteY298" fmla="*/ 801690 h 6184462"/>
                <a:gd name="connsiteX299" fmla="*/ 1152783 w 6191980"/>
                <a:gd name="connsiteY299" fmla="*/ 784792 h 6184462"/>
                <a:gd name="connsiteX300" fmla="*/ 1210986 w 6191980"/>
                <a:gd name="connsiteY300" fmla="*/ 769772 h 6184462"/>
                <a:gd name="connsiteX301" fmla="*/ 1267309 w 6191980"/>
                <a:gd name="connsiteY301" fmla="*/ 754751 h 6184462"/>
                <a:gd name="connsiteX302" fmla="*/ 1323635 w 6191980"/>
                <a:gd name="connsiteY302" fmla="*/ 737854 h 6184462"/>
                <a:gd name="connsiteX303" fmla="*/ 1378082 w 6191980"/>
                <a:gd name="connsiteY303" fmla="*/ 719079 h 6184462"/>
                <a:gd name="connsiteX304" fmla="*/ 1428774 w 6191980"/>
                <a:gd name="connsiteY304" fmla="*/ 696549 h 6184462"/>
                <a:gd name="connsiteX305" fmla="*/ 1475711 w 6191980"/>
                <a:gd name="connsiteY305" fmla="*/ 670266 h 6184462"/>
                <a:gd name="connsiteX306" fmla="*/ 1517016 w 6191980"/>
                <a:gd name="connsiteY306" fmla="*/ 636471 h 6184462"/>
                <a:gd name="connsiteX307" fmla="*/ 1560199 w 6191980"/>
                <a:gd name="connsiteY307" fmla="*/ 598919 h 6184462"/>
                <a:gd name="connsiteX308" fmla="*/ 1597750 w 6191980"/>
                <a:gd name="connsiteY308" fmla="*/ 555737 h 6184462"/>
                <a:gd name="connsiteX309" fmla="*/ 1633422 w 6191980"/>
                <a:gd name="connsiteY309" fmla="*/ 510678 h 6184462"/>
                <a:gd name="connsiteX310" fmla="*/ 1669094 w 6191980"/>
                <a:gd name="connsiteY310" fmla="*/ 463741 h 6184462"/>
                <a:gd name="connsiteX311" fmla="*/ 1704766 w 6191980"/>
                <a:gd name="connsiteY311" fmla="*/ 416803 h 6184462"/>
                <a:gd name="connsiteX312" fmla="*/ 1740438 w 6191980"/>
                <a:gd name="connsiteY312" fmla="*/ 371743 h 6184462"/>
                <a:gd name="connsiteX313" fmla="*/ 1779867 w 6191980"/>
                <a:gd name="connsiteY313" fmla="*/ 328561 h 6184462"/>
                <a:gd name="connsiteX314" fmla="*/ 1819293 w 6191980"/>
                <a:gd name="connsiteY314" fmla="*/ 291012 h 6184462"/>
                <a:gd name="connsiteX315" fmla="*/ 1864354 w 6191980"/>
                <a:gd name="connsiteY315" fmla="*/ 259094 h 6184462"/>
                <a:gd name="connsiteX316" fmla="*/ 1911291 w 6191980"/>
                <a:gd name="connsiteY316" fmla="*/ 234686 h 6184462"/>
                <a:gd name="connsiteX317" fmla="*/ 1967617 w 6191980"/>
                <a:gd name="connsiteY317" fmla="*/ 217789 h 6184462"/>
                <a:gd name="connsiteX318" fmla="*/ 2025819 w 6191980"/>
                <a:gd name="connsiteY318" fmla="*/ 210279 h 6184462"/>
                <a:gd name="connsiteX319" fmla="*/ 2085897 w 6191980"/>
                <a:gd name="connsiteY319" fmla="*/ 208401 h 6184462"/>
                <a:gd name="connsiteX320" fmla="*/ 2149731 w 6191980"/>
                <a:gd name="connsiteY320" fmla="*/ 214035 h 6184462"/>
                <a:gd name="connsiteX321" fmla="*/ 2213567 w 6191980"/>
                <a:gd name="connsiteY321" fmla="*/ 221545 h 6184462"/>
                <a:gd name="connsiteX322" fmla="*/ 2277403 w 6191980"/>
                <a:gd name="connsiteY322" fmla="*/ 230932 h 6184462"/>
                <a:gd name="connsiteX323" fmla="*/ 2341237 w 6191980"/>
                <a:gd name="connsiteY323" fmla="*/ 238443 h 6184462"/>
                <a:gd name="connsiteX324" fmla="*/ 2405071 w 6191980"/>
                <a:gd name="connsiteY324" fmla="*/ 242197 h 6184462"/>
                <a:gd name="connsiteX325" fmla="*/ 2467030 w 6191980"/>
                <a:gd name="connsiteY325" fmla="*/ 242197 h 6184462"/>
                <a:gd name="connsiteX326" fmla="*/ 2525233 w 6191980"/>
                <a:gd name="connsiteY326" fmla="*/ 234686 h 6184462"/>
                <a:gd name="connsiteX327" fmla="*/ 2583436 w 6191980"/>
                <a:gd name="connsiteY327" fmla="*/ 219666 h 6184462"/>
                <a:gd name="connsiteX328" fmla="*/ 2639760 w 6191980"/>
                <a:gd name="connsiteY328" fmla="*/ 197137 h 6184462"/>
                <a:gd name="connsiteX329" fmla="*/ 2696083 w 6191980"/>
                <a:gd name="connsiteY329" fmla="*/ 167096 h 6184462"/>
                <a:gd name="connsiteX330" fmla="*/ 2752409 w 6191980"/>
                <a:gd name="connsiteY330" fmla="*/ 137057 h 6184462"/>
                <a:gd name="connsiteX331" fmla="*/ 2808733 w 6191980"/>
                <a:gd name="connsiteY331" fmla="*/ 103262 h 6184462"/>
                <a:gd name="connsiteX332" fmla="*/ 2863182 w 6191980"/>
                <a:gd name="connsiteY332" fmla="*/ 71344 h 6184462"/>
                <a:gd name="connsiteX333" fmla="*/ 2921385 w 6191980"/>
                <a:gd name="connsiteY333" fmla="*/ 43182 h 6184462"/>
                <a:gd name="connsiteX334" fmla="*/ 2977708 w 6191980"/>
                <a:gd name="connsiteY334" fmla="*/ 20652 h 6184462"/>
                <a:gd name="connsiteX335" fmla="*/ 3035911 w 6191980"/>
                <a:gd name="connsiteY335" fmla="*/ 5631 h 618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6191980" h="6184462">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7214" y="416803"/>
                  </a:lnTo>
                  <a:lnTo>
                    <a:pt x="4522886" y="463741"/>
                  </a:lnTo>
                  <a:lnTo>
                    <a:pt x="4558559" y="510678"/>
                  </a:lnTo>
                  <a:lnTo>
                    <a:pt x="4594231" y="555737"/>
                  </a:lnTo>
                  <a:lnTo>
                    <a:pt x="4631782" y="598919"/>
                  </a:lnTo>
                  <a:lnTo>
                    <a:pt x="4674964" y="636471"/>
                  </a:lnTo>
                  <a:lnTo>
                    <a:pt x="4716270" y="670266"/>
                  </a:lnTo>
                  <a:lnTo>
                    <a:pt x="4763206" y="696549"/>
                  </a:lnTo>
                  <a:lnTo>
                    <a:pt x="4813899" y="719079"/>
                  </a:lnTo>
                  <a:lnTo>
                    <a:pt x="4868345" y="737854"/>
                  </a:lnTo>
                  <a:lnTo>
                    <a:pt x="4924669" y="754751"/>
                  </a:lnTo>
                  <a:lnTo>
                    <a:pt x="4980995" y="769772"/>
                  </a:lnTo>
                  <a:lnTo>
                    <a:pt x="5039198" y="784792"/>
                  </a:lnTo>
                  <a:lnTo>
                    <a:pt x="5093644" y="801690"/>
                  </a:lnTo>
                  <a:lnTo>
                    <a:pt x="5148091" y="820464"/>
                  </a:lnTo>
                  <a:lnTo>
                    <a:pt x="5198784" y="842995"/>
                  </a:lnTo>
                  <a:lnTo>
                    <a:pt x="5243845" y="871157"/>
                  </a:lnTo>
                  <a:lnTo>
                    <a:pt x="5285151" y="904952"/>
                  </a:lnTo>
                  <a:lnTo>
                    <a:pt x="5318944" y="946257"/>
                  </a:lnTo>
                  <a:lnTo>
                    <a:pt x="5347108" y="991317"/>
                  </a:lnTo>
                  <a:lnTo>
                    <a:pt x="5369636" y="1042007"/>
                  </a:lnTo>
                  <a:lnTo>
                    <a:pt x="5388410" y="1096456"/>
                  </a:lnTo>
                  <a:lnTo>
                    <a:pt x="5405308" y="1150903"/>
                  </a:lnTo>
                  <a:lnTo>
                    <a:pt x="5420328" y="1209105"/>
                  </a:lnTo>
                  <a:lnTo>
                    <a:pt x="5435349" y="1265429"/>
                  </a:lnTo>
                  <a:lnTo>
                    <a:pt x="5452246" y="1321755"/>
                  </a:lnTo>
                  <a:lnTo>
                    <a:pt x="5471021" y="1376203"/>
                  </a:lnTo>
                  <a:lnTo>
                    <a:pt x="5493550" y="1426896"/>
                  </a:lnTo>
                  <a:lnTo>
                    <a:pt x="5519836" y="1473832"/>
                  </a:lnTo>
                  <a:lnTo>
                    <a:pt x="5553632" y="1515138"/>
                  </a:lnTo>
                  <a:lnTo>
                    <a:pt x="5591181" y="1558320"/>
                  </a:lnTo>
                  <a:lnTo>
                    <a:pt x="5634364" y="1595869"/>
                  </a:lnTo>
                  <a:lnTo>
                    <a:pt x="5679425" y="1631541"/>
                  </a:lnTo>
                  <a:lnTo>
                    <a:pt x="5728238" y="1667213"/>
                  </a:lnTo>
                  <a:lnTo>
                    <a:pt x="5775175" y="1702885"/>
                  </a:lnTo>
                  <a:lnTo>
                    <a:pt x="5820236" y="1738560"/>
                  </a:lnTo>
                  <a:lnTo>
                    <a:pt x="5863416" y="1777986"/>
                  </a:lnTo>
                  <a:lnTo>
                    <a:pt x="5900968" y="1817414"/>
                  </a:lnTo>
                  <a:lnTo>
                    <a:pt x="5932886" y="1862474"/>
                  </a:lnTo>
                  <a:lnTo>
                    <a:pt x="5957294" y="1909410"/>
                  </a:lnTo>
                  <a:lnTo>
                    <a:pt x="5974191" y="1965736"/>
                  </a:lnTo>
                  <a:lnTo>
                    <a:pt x="5981700" y="2023938"/>
                  </a:lnTo>
                  <a:lnTo>
                    <a:pt x="5983578" y="2084018"/>
                  </a:lnTo>
                  <a:lnTo>
                    <a:pt x="5977945" y="2147852"/>
                  </a:lnTo>
                  <a:lnTo>
                    <a:pt x="5970435" y="2211686"/>
                  </a:lnTo>
                  <a:lnTo>
                    <a:pt x="5961048" y="2275522"/>
                  </a:lnTo>
                  <a:lnTo>
                    <a:pt x="5953538" y="2339356"/>
                  </a:lnTo>
                  <a:lnTo>
                    <a:pt x="5949784" y="2403192"/>
                  </a:lnTo>
                  <a:lnTo>
                    <a:pt x="5949784" y="2465149"/>
                  </a:lnTo>
                  <a:lnTo>
                    <a:pt x="5957294" y="2523350"/>
                  </a:lnTo>
                  <a:lnTo>
                    <a:pt x="5972312" y="2581552"/>
                  </a:lnTo>
                  <a:lnTo>
                    <a:pt x="5994843" y="2636001"/>
                  </a:lnTo>
                  <a:lnTo>
                    <a:pt x="6024884" y="2692325"/>
                  </a:lnTo>
                  <a:lnTo>
                    <a:pt x="6054922" y="2748651"/>
                  </a:lnTo>
                  <a:lnTo>
                    <a:pt x="6088718" y="2804974"/>
                  </a:lnTo>
                  <a:lnTo>
                    <a:pt x="6120634" y="2859423"/>
                  </a:lnTo>
                  <a:lnTo>
                    <a:pt x="6148798" y="2917624"/>
                  </a:lnTo>
                  <a:lnTo>
                    <a:pt x="6171326" y="2973950"/>
                  </a:lnTo>
                  <a:lnTo>
                    <a:pt x="6186347" y="3032152"/>
                  </a:lnTo>
                  <a:lnTo>
                    <a:pt x="6191980" y="3092230"/>
                  </a:lnTo>
                  <a:lnTo>
                    <a:pt x="6186347" y="3152310"/>
                  </a:lnTo>
                  <a:lnTo>
                    <a:pt x="6171326" y="3210513"/>
                  </a:lnTo>
                  <a:lnTo>
                    <a:pt x="6148798" y="3266839"/>
                  </a:lnTo>
                  <a:lnTo>
                    <a:pt x="6120634" y="3325039"/>
                  </a:lnTo>
                  <a:lnTo>
                    <a:pt x="6088718" y="3379488"/>
                  </a:lnTo>
                  <a:lnTo>
                    <a:pt x="6054922" y="3435814"/>
                  </a:lnTo>
                  <a:lnTo>
                    <a:pt x="6024884" y="3492137"/>
                  </a:lnTo>
                  <a:lnTo>
                    <a:pt x="5994843" y="3548461"/>
                  </a:lnTo>
                  <a:lnTo>
                    <a:pt x="5972312" y="3602910"/>
                  </a:lnTo>
                  <a:lnTo>
                    <a:pt x="5957294" y="3661113"/>
                  </a:lnTo>
                  <a:lnTo>
                    <a:pt x="5949784" y="3719313"/>
                  </a:lnTo>
                  <a:lnTo>
                    <a:pt x="5949784" y="3781272"/>
                  </a:lnTo>
                  <a:lnTo>
                    <a:pt x="5953538" y="3845106"/>
                  </a:lnTo>
                  <a:lnTo>
                    <a:pt x="5961048" y="3908940"/>
                  </a:lnTo>
                  <a:lnTo>
                    <a:pt x="5970435" y="3972776"/>
                  </a:lnTo>
                  <a:lnTo>
                    <a:pt x="5977945" y="4036610"/>
                  </a:lnTo>
                  <a:lnTo>
                    <a:pt x="5983578" y="4100444"/>
                  </a:lnTo>
                  <a:lnTo>
                    <a:pt x="5981700" y="4160526"/>
                  </a:lnTo>
                  <a:lnTo>
                    <a:pt x="5974191" y="4218729"/>
                  </a:lnTo>
                  <a:lnTo>
                    <a:pt x="5957294" y="4275053"/>
                  </a:lnTo>
                  <a:lnTo>
                    <a:pt x="5932886" y="4321989"/>
                  </a:lnTo>
                  <a:lnTo>
                    <a:pt x="5900968" y="4367050"/>
                  </a:lnTo>
                  <a:lnTo>
                    <a:pt x="5863416" y="4406477"/>
                  </a:lnTo>
                  <a:lnTo>
                    <a:pt x="5820236" y="4445903"/>
                  </a:lnTo>
                  <a:lnTo>
                    <a:pt x="5775175" y="4481577"/>
                  </a:lnTo>
                  <a:lnTo>
                    <a:pt x="5728238" y="4517249"/>
                  </a:lnTo>
                  <a:lnTo>
                    <a:pt x="5679425" y="4552921"/>
                  </a:lnTo>
                  <a:lnTo>
                    <a:pt x="5634364" y="4588593"/>
                  </a:lnTo>
                  <a:lnTo>
                    <a:pt x="5591181" y="4626142"/>
                  </a:lnTo>
                  <a:lnTo>
                    <a:pt x="5553632" y="4669325"/>
                  </a:lnTo>
                  <a:lnTo>
                    <a:pt x="5519836" y="4710630"/>
                  </a:lnTo>
                  <a:lnTo>
                    <a:pt x="5493550" y="4757566"/>
                  </a:lnTo>
                  <a:lnTo>
                    <a:pt x="5471021" y="4808259"/>
                  </a:lnTo>
                  <a:lnTo>
                    <a:pt x="5452246" y="4862708"/>
                  </a:lnTo>
                  <a:lnTo>
                    <a:pt x="5435349" y="4919033"/>
                  </a:lnTo>
                  <a:lnTo>
                    <a:pt x="5420328" y="4975357"/>
                  </a:lnTo>
                  <a:lnTo>
                    <a:pt x="5405308" y="5033560"/>
                  </a:lnTo>
                  <a:lnTo>
                    <a:pt x="5388410" y="5088007"/>
                  </a:lnTo>
                  <a:lnTo>
                    <a:pt x="5369636" y="5142453"/>
                  </a:lnTo>
                  <a:lnTo>
                    <a:pt x="5347108" y="5193146"/>
                  </a:lnTo>
                  <a:lnTo>
                    <a:pt x="5318944" y="5238207"/>
                  </a:lnTo>
                  <a:lnTo>
                    <a:pt x="5285151" y="5279510"/>
                  </a:lnTo>
                  <a:lnTo>
                    <a:pt x="5243845" y="5313305"/>
                  </a:lnTo>
                  <a:lnTo>
                    <a:pt x="5198784" y="5341467"/>
                  </a:lnTo>
                  <a:lnTo>
                    <a:pt x="5148091" y="5363998"/>
                  </a:lnTo>
                  <a:lnTo>
                    <a:pt x="5093644" y="5382773"/>
                  </a:lnTo>
                  <a:lnTo>
                    <a:pt x="5039198" y="5399670"/>
                  </a:lnTo>
                  <a:lnTo>
                    <a:pt x="4980995" y="5414691"/>
                  </a:lnTo>
                  <a:lnTo>
                    <a:pt x="4924669" y="5429711"/>
                  </a:lnTo>
                  <a:lnTo>
                    <a:pt x="4868345" y="5446609"/>
                  </a:lnTo>
                  <a:lnTo>
                    <a:pt x="4813899" y="5465383"/>
                  </a:lnTo>
                  <a:lnTo>
                    <a:pt x="4763206" y="5487914"/>
                  </a:lnTo>
                  <a:lnTo>
                    <a:pt x="4716270" y="5514197"/>
                  </a:lnTo>
                  <a:lnTo>
                    <a:pt x="4674964" y="5547992"/>
                  </a:lnTo>
                  <a:lnTo>
                    <a:pt x="4631782" y="5585543"/>
                  </a:lnTo>
                  <a:lnTo>
                    <a:pt x="4594231" y="5628725"/>
                  </a:lnTo>
                  <a:lnTo>
                    <a:pt x="4558559" y="5673785"/>
                  </a:lnTo>
                  <a:lnTo>
                    <a:pt x="4522886" y="5720721"/>
                  </a:lnTo>
                  <a:lnTo>
                    <a:pt x="4487214" y="5767659"/>
                  </a:lnTo>
                  <a:lnTo>
                    <a:pt x="4451542" y="5812719"/>
                  </a:lnTo>
                  <a:lnTo>
                    <a:pt x="4412114" y="5855901"/>
                  </a:lnTo>
                  <a:lnTo>
                    <a:pt x="4372686" y="5893450"/>
                  </a:lnTo>
                  <a:lnTo>
                    <a:pt x="4327628" y="5925368"/>
                  </a:lnTo>
                  <a:lnTo>
                    <a:pt x="4280690" y="5949776"/>
                  </a:lnTo>
                  <a:lnTo>
                    <a:pt x="4224364" y="5966674"/>
                  </a:lnTo>
                  <a:lnTo>
                    <a:pt x="4166161" y="5974184"/>
                  </a:lnTo>
                  <a:lnTo>
                    <a:pt x="4106083" y="5976061"/>
                  </a:lnTo>
                  <a:lnTo>
                    <a:pt x="4042247" y="5970428"/>
                  </a:lnTo>
                  <a:lnTo>
                    <a:pt x="3978413" y="5962919"/>
                  </a:lnTo>
                  <a:lnTo>
                    <a:pt x="3914577" y="5953530"/>
                  </a:lnTo>
                  <a:lnTo>
                    <a:pt x="3850743" y="5946022"/>
                  </a:lnTo>
                  <a:lnTo>
                    <a:pt x="3786907" y="5942266"/>
                  </a:lnTo>
                  <a:lnTo>
                    <a:pt x="3724950" y="5942266"/>
                  </a:lnTo>
                  <a:lnTo>
                    <a:pt x="3666749" y="5949776"/>
                  </a:lnTo>
                  <a:lnTo>
                    <a:pt x="3606669" y="5964797"/>
                  </a:lnTo>
                  <a:lnTo>
                    <a:pt x="3552221" y="5987325"/>
                  </a:lnTo>
                  <a:lnTo>
                    <a:pt x="3495897" y="6017366"/>
                  </a:lnTo>
                  <a:lnTo>
                    <a:pt x="3439573" y="6047407"/>
                  </a:lnTo>
                  <a:lnTo>
                    <a:pt x="3383247" y="6081200"/>
                  </a:lnTo>
                  <a:lnTo>
                    <a:pt x="3328798" y="6113118"/>
                  </a:lnTo>
                  <a:lnTo>
                    <a:pt x="3270598" y="6141280"/>
                  </a:lnTo>
                  <a:lnTo>
                    <a:pt x="3214272" y="6163811"/>
                  </a:lnTo>
                  <a:lnTo>
                    <a:pt x="3156069" y="6178831"/>
                  </a:lnTo>
                  <a:lnTo>
                    <a:pt x="3095991" y="6184462"/>
                  </a:lnTo>
                  <a:lnTo>
                    <a:pt x="3035911" y="6178831"/>
                  </a:lnTo>
                  <a:lnTo>
                    <a:pt x="2977708" y="6163811"/>
                  </a:lnTo>
                  <a:lnTo>
                    <a:pt x="2921385" y="6141280"/>
                  </a:lnTo>
                  <a:lnTo>
                    <a:pt x="2863182" y="6113118"/>
                  </a:lnTo>
                  <a:lnTo>
                    <a:pt x="2808733" y="6081200"/>
                  </a:lnTo>
                  <a:lnTo>
                    <a:pt x="2752409" y="6047407"/>
                  </a:lnTo>
                  <a:lnTo>
                    <a:pt x="2696083" y="6017366"/>
                  </a:lnTo>
                  <a:lnTo>
                    <a:pt x="2639760" y="5987325"/>
                  </a:lnTo>
                  <a:lnTo>
                    <a:pt x="2583436" y="5964797"/>
                  </a:lnTo>
                  <a:lnTo>
                    <a:pt x="2525233" y="5949776"/>
                  </a:lnTo>
                  <a:lnTo>
                    <a:pt x="2467030" y="5942266"/>
                  </a:lnTo>
                  <a:lnTo>
                    <a:pt x="2405071" y="5942266"/>
                  </a:lnTo>
                  <a:lnTo>
                    <a:pt x="2341237" y="5946022"/>
                  </a:lnTo>
                  <a:lnTo>
                    <a:pt x="2277403" y="5953530"/>
                  </a:lnTo>
                  <a:lnTo>
                    <a:pt x="2213567" y="5962919"/>
                  </a:lnTo>
                  <a:lnTo>
                    <a:pt x="2149731" y="5970428"/>
                  </a:lnTo>
                  <a:lnTo>
                    <a:pt x="2085897" y="5976061"/>
                  </a:lnTo>
                  <a:lnTo>
                    <a:pt x="2025819" y="5974184"/>
                  </a:lnTo>
                  <a:lnTo>
                    <a:pt x="1967617" y="5966674"/>
                  </a:lnTo>
                  <a:lnTo>
                    <a:pt x="1911291" y="5949776"/>
                  </a:lnTo>
                  <a:lnTo>
                    <a:pt x="1864354" y="5925368"/>
                  </a:lnTo>
                  <a:lnTo>
                    <a:pt x="1819293" y="5893450"/>
                  </a:lnTo>
                  <a:lnTo>
                    <a:pt x="1779867" y="5855901"/>
                  </a:lnTo>
                  <a:lnTo>
                    <a:pt x="1740438" y="5812719"/>
                  </a:lnTo>
                  <a:lnTo>
                    <a:pt x="1704766" y="5767659"/>
                  </a:lnTo>
                  <a:lnTo>
                    <a:pt x="1669094" y="5720721"/>
                  </a:lnTo>
                  <a:lnTo>
                    <a:pt x="1633422" y="5673785"/>
                  </a:lnTo>
                  <a:lnTo>
                    <a:pt x="1597750" y="5628725"/>
                  </a:lnTo>
                  <a:lnTo>
                    <a:pt x="1560199" y="5585543"/>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pic>
        <p:nvPicPr>
          <p:cNvPr id="4" name="Graphic 3" descr="Badge 1 with solid fill">
            <a:extLst>
              <a:ext uri="{FF2B5EF4-FFF2-40B4-BE49-F238E27FC236}">
                <a16:creationId xmlns:a16="http://schemas.microsoft.com/office/drawing/2014/main" id="{F7C97ECC-3EAE-2A9E-F2CF-EDBBAF5EB0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24947" y="729584"/>
            <a:ext cx="1260000" cy="1260000"/>
          </a:xfrm>
          <a:prstGeom prst="rect">
            <a:avLst/>
          </a:prstGeom>
        </p:spPr>
      </p:pic>
      <p:grpSp>
        <p:nvGrpSpPr>
          <p:cNvPr id="27" name="Group 26">
            <a:extLst>
              <a:ext uri="{FF2B5EF4-FFF2-40B4-BE49-F238E27FC236}">
                <a16:creationId xmlns:a16="http://schemas.microsoft.com/office/drawing/2014/main" id="{6C6D9DC8-9EDB-48B2-8125-10F4D6B899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90805" y="2554317"/>
            <a:ext cx="3185554" cy="3181684"/>
            <a:chOff x="5790805" y="2554317"/>
            <a:chExt cx="3185554" cy="3181684"/>
          </a:xfrm>
        </p:grpSpPr>
        <p:sp>
          <p:nvSpPr>
            <p:cNvPr id="28" name="Freeform: Shape 27">
              <a:extLst>
                <a:ext uri="{FF2B5EF4-FFF2-40B4-BE49-F238E27FC236}">
                  <a16:creationId xmlns:a16="http://schemas.microsoft.com/office/drawing/2014/main" id="{85C158AF-7342-4A1E-9160-0D1C8CD0D6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88384" y="2651760"/>
              <a:ext cx="2990398" cy="2986796"/>
            </a:xfrm>
            <a:custGeom>
              <a:avLst/>
              <a:gdLst>
                <a:gd name="connsiteX0" fmla="*/ 1495200 w 2990398"/>
                <a:gd name="connsiteY0" fmla="*/ 0 h 2986796"/>
                <a:gd name="connsiteX1" fmla="*/ 1524214 w 2990398"/>
                <a:gd name="connsiteY1" fmla="*/ 2720 h 2986796"/>
                <a:gd name="connsiteX2" fmla="*/ 1552324 w 2990398"/>
                <a:gd name="connsiteY2" fmla="*/ 9974 h 2986796"/>
                <a:gd name="connsiteX3" fmla="*/ 1579526 w 2990398"/>
                <a:gd name="connsiteY3" fmla="*/ 20855 h 2986796"/>
                <a:gd name="connsiteX4" fmla="*/ 1607633 w 2990398"/>
                <a:gd name="connsiteY4" fmla="*/ 34456 h 2986796"/>
                <a:gd name="connsiteX5" fmla="*/ 1633930 w 2990398"/>
                <a:gd name="connsiteY5" fmla="*/ 49872 h 2986796"/>
                <a:gd name="connsiteX6" fmla="*/ 1661132 w 2990398"/>
                <a:gd name="connsiteY6" fmla="*/ 66192 h 2986796"/>
                <a:gd name="connsiteX7" fmla="*/ 1688333 w 2990398"/>
                <a:gd name="connsiteY7" fmla="*/ 80699 h 2986796"/>
                <a:gd name="connsiteX8" fmla="*/ 1715535 w 2990398"/>
                <a:gd name="connsiteY8" fmla="*/ 95209 h 2986796"/>
                <a:gd name="connsiteX9" fmla="*/ 1741831 w 2990398"/>
                <a:gd name="connsiteY9" fmla="*/ 106088 h 2986796"/>
                <a:gd name="connsiteX10" fmla="*/ 1770845 w 2990398"/>
                <a:gd name="connsiteY10" fmla="*/ 113343 h 2986796"/>
                <a:gd name="connsiteX11" fmla="*/ 1798954 w 2990398"/>
                <a:gd name="connsiteY11" fmla="*/ 116970 h 2986796"/>
                <a:gd name="connsiteX12" fmla="*/ 1828877 w 2990398"/>
                <a:gd name="connsiteY12" fmla="*/ 116970 h 2986796"/>
                <a:gd name="connsiteX13" fmla="*/ 1859705 w 2990398"/>
                <a:gd name="connsiteY13" fmla="*/ 115157 h 2986796"/>
                <a:gd name="connsiteX14" fmla="*/ 1890534 w 2990398"/>
                <a:gd name="connsiteY14" fmla="*/ 111529 h 2986796"/>
                <a:gd name="connsiteX15" fmla="*/ 1921363 w 2990398"/>
                <a:gd name="connsiteY15" fmla="*/ 106996 h 2986796"/>
                <a:gd name="connsiteX16" fmla="*/ 1952192 w 2990398"/>
                <a:gd name="connsiteY16" fmla="*/ 103369 h 2986796"/>
                <a:gd name="connsiteX17" fmla="*/ 1983021 w 2990398"/>
                <a:gd name="connsiteY17" fmla="*/ 100648 h 2986796"/>
                <a:gd name="connsiteX18" fmla="*/ 2012036 w 2990398"/>
                <a:gd name="connsiteY18" fmla="*/ 101554 h 2986796"/>
                <a:gd name="connsiteX19" fmla="*/ 2040145 w 2990398"/>
                <a:gd name="connsiteY19" fmla="*/ 105182 h 2986796"/>
                <a:gd name="connsiteX20" fmla="*/ 2067346 w 2990398"/>
                <a:gd name="connsiteY20" fmla="*/ 113343 h 2986796"/>
                <a:gd name="connsiteX21" fmla="*/ 2090015 w 2990398"/>
                <a:gd name="connsiteY21" fmla="*/ 125130 h 2986796"/>
                <a:gd name="connsiteX22" fmla="*/ 2111775 w 2990398"/>
                <a:gd name="connsiteY22" fmla="*/ 140545 h 2986796"/>
                <a:gd name="connsiteX23" fmla="*/ 2130817 w 2990398"/>
                <a:gd name="connsiteY23" fmla="*/ 158680 h 2986796"/>
                <a:gd name="connsiteX24" fmla="*/ 2149858 w 2990398"/>
                <a:gd name="connsiteY24" fmla="*/ 179535 h 2986796"/>
                <a:gd name="connsiteX25" fmla="*/ 2167088 w 2990398"/>
                <a:gd name="connsiteY25" fmla="*/ 201296 h 2986796"/>
                <a:gd name="connsiteX26" fmla="*/ 2184315 w 2990398"/>
                <a:gd name="connsiteY26" fmla="*/ 223964 h 2986796"/>
                <a:gd name="connsiteX27" fmla="*/ 2201542 w 2990398"/>
                <a:gd name="connsiteY27" fmla="*/ 246632 h 2986796"/>
                <a:gd name="connsiteX28" fmla="*/ 2218769 w 2990398"/>
                <a:gd name="connsiteY28" fmla="*/ 268395 h 2986796"/>
                <a:gd name="connsiteX29" fmla="*/ 2236905 w 2990398"/>
                <a:gd name="connsiteY29" fmla="*/ 289249 h 2986796"/>
                <a:gd name="connsiteX30" fmla="*/ 2257760 w 2990398"/>
                <a:gd name="connsiteY30" fmla="*/ 307385 h 2986796"/>
                <a:gd name="connsiteX31" fmla="*/ 2277709 w 2990398"/>
                <a:gd name="connsiteY31" fmla="*/ 323707 h 2986796"/>
                <a:gd name="connsiteX32" fmla="*/ 2300376 w 2990398"/>
                <a:gd name="connsiteY32" fmla="*/ 336400 h 2986796"/>
                <a:gd name="connsiteX33" fmla="*/ 2324858 w 2990398"/>
                <a:gd name="connsiteY33" fmla="*/ 347282 h 2986796"/>
                <a:gd name="connsiteX34" fmla="*/ 2351153 w 2990398"/>
                <a:gd name="connsiteY34" fmla="*/ 356348 h 2986796"/>
                <a:gd name="connsiteX35" fmla="*/ 2378355 w 2990398"/>
                <a:gd name="connsiteY35" fmla="*/ 364509 h 2986796"/>
                <a:gd name="connsiteX36" fmla="*/ 2405556 w 2990398"/>
                <a:gd name="connsiteY36" fmla="*/ 371762 h 2986796"/>
                <a:gd name="connsiteX37" fmla="*/ 2433665 w 2990398"/>
                <a:gd name="connsiteY37" fmla="*/ 379017 h 2986796"/>
                <a:gd name="connsiteX38" fmla="*/ 2459961 w 2990398"/>
                <a:gd name="connsiteY38" fmla="*/ 387178 h 2986796"/>
                <a:gd name="connsiteX39" fmla="*/ 2486255 w 2990398"/>
                <a:gd name="connsiteY39" fmla="*/ 396244 h 2986796"/>
                <a:gd name="connsiteX40" fmla="*/ 2510738 w 2990398"/>
                <a:gd name="connsiteY40" fmla="*/ 407126 h 2986796"/>
                <a:gd name="connsiteX41" fmla="*/ 2532500 w 2990398"/>
                <a:gd name="connsiteY41" fmla="*/ 420727 h 2986796"/>
                <a:gd name="connsiteX42" fmla="*/ 2552448 w 2990398"/>
                <a:gd name="connsiteY42" fmla="*/ 437048 h 2986796"/>
                <a:gd name="connsiteX43" fmla="*/ 2568768 w 2990398"/>
                <a:gd name="connsiteY43" fmla="*/ 456997 h 2986796"/>
                <a:gd name="connsiteX44" fmla="*/ 2582369 w 2990398"/>
                <a:gd name="connsiteY44" fmla="*/ 478758 h 2986796"/>
                <a:gd name="connsiteX45" fmla="*/ 2593250 w 2990398"/>
                <a:gd name="connsiteY45" fmla="*/ 503239 h 2986796"/>
                <a:gd name="connsiteX46" fmla="*/ 2602317 w 2990398"/>
                <a:gd name="connsiteY46" fmla="*/ 529536 h 2986796"/>
                <a:gd name="connsiteX47" fmla="*/ 2610477 w 2990398"/>
                <a:gd name="connsiteY47" fmla="*/ 555831 h 2986796"/>
                <a:gd name="connsiteX48" fmla="*/ 2617732 w 2990398"/>
                <a:gd name="connsiteY48" fmla="*/ 583940 h 2986796"/>
                <a:gd name="connsiteX49" fmla="*/ 2624986 w 2990398"/>
                <a:gd name="connsiteY49" fmla="*/ 611141 h 2986796"/>
                <a:gd name="connsiteX50" fmla="*/ 2633146 w 2990398"/>
                <a:gd name="connsiteY50" fmla="*/ 638344 h 2986796"/>
                <a:gd name="connsiteX51" fmla="*/ 2642213 w 2990398"/>
                <a:gd name="connsiteY51" fmla="*/ 664641 h 2986796"/>
                <a:gd name="connsiteX52" fmla="*/ 2653094 w 2990398"/>
                <a:gd name="connsiteY52" fmla="*/ 689121 h 2986796"/>
                <a:gd name="connsiteX53" fmla="*/ 2665789 w 2990398"/>
                <a:gd name="connsiteY53" fmla="*/ 711789 h 2986796"/>
                <a:gd name="connsiteX54" fmla="*/ 2682110 w 2990398"/>
                <a:gd name="connsiteY54" fmla="*/ 731739 h 2986796"/>
                <a:gd name="connsiteX55" fmla="*/ 2700244 w 2990398"/>
                <a:gd name="connsiteY55" fmla="*/ 752593 h 2986796"/>
                <a:gd name="connsiteX56" fmla="*/ 2721098 w 2990398"/>
                <a:gd name="connsiteY56" fmla="*/ 770728 h 2986796"/>
                <a:gd name="connsiteX57" fmla="*/ 2742860 w 2990398"/>
                <a:gd name="connsiteY57" fmla="*/ 787956 h 2986796"/>
                <a:gd name="connsiteX58" fmla="*/ 2766436 w 2990398"/>
                <a:gd name="connsiteY58" fmla="*/ 805184 h 2986796"/>
                <a:gd name="connsiteX59" fmla="*/ 2789104 w 2990398"/>
                <a:gd name="connsiteY59" fmla="*/ 822412 h 2986796"/>
                <a:gd name="connsiteX60" fmla="*/ 2810864 w 2990398"/>
                <a:gd name="connsiteY60" fmla="*/ 839640 h 2986796"/>
                <a:gd name="connsiteX61" fmla="*/ 2831718 w 2990398"/>
                <a:gd name="connsiteY61" fmla="*/ 858682 h 2986796"/>
                <a:gd name="connsiteX62" fmla="*/ 2849854 w 2990398"/>
                <a:gd name="connsiteY62" fmla="*/ 877723 h 2986796"/>
                <a:gd name="connsiteX63" fmla="*/ 2865269 w 2990398"/>
                <a:gd name="connsiteY63" fmla="*/ 899485 h 2986796"/>
                <a:gd name="connsiteX64" fmla="*/ 2877057 w 2990398"/>
                <a:gd name="connsiteY64" fmla="*/ 922153 h 2986796"/>
                <a:gd name="connsiteX65" fmla="*/ 2885217 w 2990398"/>
                <a:gd name="connsiteY65" fmla="*/ 949356 h 2986796"/>
                <a:gd name="connsiteX66" fmla="*/ 2888844 w 2990398"/>
                <a:gd name="connsiteY66" fmla="*/ 977465 h 2986796"/>
                <a:gd name="connsiteX67" fmla="*/ 2889751 w 2990398"/>
                <a:gd name="connsiteY67" fmla="*/ 1006481 h 2986796"/>
                <a:gd name="connsiteX68" fmla="*/ 2887031 w 2990398"/>
                <a:gd name="connsiteY68" fmla="*/ 1037309 h 2986796"/>
                <a:gd name="connsiteX69" fmla="*/ 2883403 w 2990398"/>
                <a:gd name="connsiteY69" fmla="*/ 1068137 h 2986796"/>
                <a:gd name="connsiteX70" fmla="*/ 2878870 w 2990398"/>
                <a:gd name="connsiteY70" fmla="*/ 1098967 h 2986796"/>
                <a:gd name="connsiteX71" fmla="*/ 2875242 w 2990398"/>
                <a:gd name="connsiteY71" fmla="*/ 1129796 h 2986796"/>
                <a:gd name="connsiteX72" fmla="*/ 2873430 w 2990398"/>
                <a:gd name="connsiteY72" fmla="*/ 1160626 h 2986796"/>
                <a:gd name="connsiteX73" fmla="*/ 2873430 w 2990398"/>
                <a:gd name="connsiteY73" fmla="*/ 1190548 h 2986796"/>
                <a:gd name="connsiteX74" fmla="*/ 2877057 w 2990398"/>
                <a:gd name="connsiteY74" fmla="*/ 1218656 h 2986796"/>
                <a:gd name="connsiteX75" fmla="*/ 2884310 w 2990398"/>
                <a:gd name="connsiteY75" fmla="*/ 1246765 h 2986796"/>
                <a:gd name="connsiteX76" fmla="*/ 2895190 w 2990398"/>
                <a:gd name="connsiteY76" fmla="*/ 1273062 h 2986796"/>
                <a:gd name="connsiteX77" fmla="*/ 2909700 w 2990398"/>
                <a:gd name="connsiteY77" fmla="*/ 1300263 h 2986796"/>
                <a:gd name="connsiteX78" fmla="*/ 2924206 w 2990398"/>
                <a:gd name="connsiteY78" fmla="*/ 1327465 h 2986796"/>
                <a:gd name="connsiteX79" fmla="*/ 2940528 w 2990398"/>
                <a:gd name="connsiteY79" fmla="*/ 1354668 h 2986796"/>
                <a:gd name="connsiteX80" fmla="*/ 2955942 w 2990398"/>
                <a:gd name="connsiteY80" fmla="*/ 1380964 h 2986796"/>
                <a:gd name="connsiteX81" fmla="*/ 2969543 w 2990398"/>
                <a:gd name="connsiteY81" fmla="*/ 1409071 h 2986796"/>
                <a:gd name="connsiteX82" fmla="*/ 2980424 w 2990398"/>
                <a:gd name="connsiteY82" fmla="*/ 1436275 h 2986796"/>
                <a:gd name="connsiteX83" fmla="*/ 2987677 w 2990398"/>
                <a:gd name="connsiteY83" fmla="*/ 1464384 h 2986796"/>
                <a:gd name="connsiteX84" fmla="*/ 2990398 w 2990398"/>
                <a:gd name="connsiteY84" fmla="*/ 1493398 h 2986796"/>
                <a:gd name="connsiteX85" fmla="*/ 2987677 w 2990398"/>
                <a:gd name="connsiteY85" fmla="*/ 1522414 h 2986796"/>
                <a:gd name="connsiteX86" fmla="*/ 2980424 w 2990398"/>
                <a:gd name="connsiteY86" fmla="*/ 1550523 h 2986796"/>
                <a:gd name="connsiteX87" fmla="*/ 2969543 w 2990398"/>
                <a:gd name="connsiteY87" fmla="*/ 1577725 h 2986796"/>
                <a:gd name="connsiteX88" fmla="*/ 2955942 w 2990398"/>
                <a:gd name="connsiteY88" fmla="*/ 1605834 h 2986796"/>
                <a:gd name="connsiteX89" fmla="*/ 2940528 w 2990398"/>
                <a:gd name="connsiteY89" fmla="*/ 1632130 h 2986796"/>
                <a:gd name="connsiteX90" fmla="*/ 2924206 w 2990398"/>
                <a:gd name="connsiteY90" fmla="*/ 1659332 h 2986796"/>
                <a:gd name="connsiteX91" fmla="*/ 2909700 w 2990398"/>
                <a:gd name="connsiteY91" fmla="*/ 1686534 h 2986796"/>
                <a:gd name="connsiteX92" fmla="*/ 2895190 w 2990398"/>
                <a:gd name="connsiteY92" fmla="*/ 1713736 h 2986796"/>
                <a:gd name="connsiteX93" fmla="*/ 2884310 w 2990398"/>
                <a:gd name="connsiteY93" fmla="*/ 1740031 h 2986796"/>
                <a:gd name="connsiteX94" fmla="*/ 2877057 w 2990398"/>
                <a:gd name="connsiteY94" fmla="*/ 1768140 h 2986796"/>
                <a:gd name="connsiteX95" fmla="*/ 2873430 w 2990398"/>
                <a:gd name="connsiteY95" fmla="*/ 1796249 h 2986796"/>
                <a:gd name="connsiteX96" fmla="*/ 2873430 w 2990398"/>
                <a:gd name="connsiteY96" fmla="*/ 1826171 h 2986796"/>
                <a:gd name="connsiteX97" fmla="*/ 2875242 w 2990398"/>
                <a:gd name="connsiteY97" fmla="*/ 1857001 h 2986796"/>
                <a:gd name="connsiteX98" fmla="*/ 2878870 w 2990398"/>
                <a:gd name="connsiteY98" fmla="*/ 1887829 h 2986796"/>
                <a:gd name="connsiteX99" fmla="*/ 2883403 w 2990398"/>
                <a:gd name="connsiteY99" fmla="*/ 1918659 h 2986796"/>
                <a:gd name="connsiteX100" fmla="*/ 2887031 w 2990398"/>
                <a:gd name="connsiteY100" fmla="*/ 1949489 h 2986796"/>
                <a:gd name="connsiteX101" fmla="*/ 2889751 w 2990398"/>
                <a:gd name="connsiteY101" fmla="*/ 1980317 h 2986796"/>
                <a:gd name="connsiteX102" fmla="*/ 2888844 w 2990398"/>
                <a:gd name="connsiteY102" fmla="*/ 2009333 h 2986796"/>
                <a:gd name="connsiteX103" fmla="*/ 2885217 w 2990398"/>
                <a:gd name="connsiteY103" fmla="*/ 2037442 h 2986796"/>
                <a:gd name="connsiteX104" fmla="*/ 2877057 w 2990398"/>
                <a:gd name="connsiteY104" fmla="*/ 2064644 h 2986796"/>
                <a:gd name="connsiteX105" fmla="*/ 2865269 w 2990398"/>
                <a:gd name="connsiteY105" fmla="*/ 2087312 h 2986796"/>
                <a:gd name="connsiteX106" fmla="*/ 2849854 w 2990398"/>
                <a:gd name="connsiteY106" fmla="*/ 2109074 h 2986796"/>
                <a:gd name="connsiteX107" fmla="*/ 2831718 w 2990398"/>
                <a:gd name="connsiteY107" fmla="*/ 2128116 h 2986796"/>
                <a:gd name="connsiteX108" fmla="*/ 2810864 w 2990398"/>
                <a:gd name="connsiteY108" fmla="*/ 2147156 h 2986796"/>
                <a:gd name="connsiteX109" fmla="*/ 2789104 w 2990398"/>
                <a:gd name="connsiteY109" fmla="*/ 2164385 h 2986796"/>
                <a:gd name="connsiteX110" fmla="*/ 2766436 w 2990398"/>
                <a:gd name="connsiteY110" fmla="*/ 2181613 h 2986796"/>
                <a:gd name="connsiteX111" fmla="*/ 2742860 w 2990398"/>
                <a:gd name="connsiteY111" fmla="*/ 2198842 h 2986796"/>
                <a:gd name="connsiteX112" fmla="*/ 2721098 w 2990398"/>
                <a:gd name="connsiteY112" fmla="*/ 2216069 h 2986796"/>
                <a:gd name="connsiteX113" fmla="*/ 2700244 w 2990398"/>
                <a:gd name="connsiteY113" fmla="*/ 2234203 h 2986796"/>
                <a:gd name="connsiteX114" fmla="*/ 2682110 w 2990398"/>
                <a:gd name="connsiteY114" fmla="*/ 2255059 h 2986796"/>
                <a:gd name="connsiteX115" fmla="*/ 2665789 w 2990398"/>
                <a:gd name="connsiteY115" fmla="*/ 2275007 h 2986796"/>
                <a:gd name="connsiteX116" fmla="*/ 2653094 w 2990398"/>
                <a:gd name="connsiteY116" fmla="*/ 2297675 h 2986796"/>
                <a:gd name="connsiteX117" fmla="*/ 2642213 w 2990398"/>
                <a:gd name="connsiteY117" fmla="*/ 2322157 h 2986796"/>
                <a:gd name="connsiteX118" fmla="*/ 2633146 w 2990398"/>
                <a:gd name="connsiteY118" fmla="*/ 2348452 h 2986796"/>
                <a:gd name="connsiteX119" fmla="*/ 2624986 w 2990398"/>
                <a:gd name="connsiteY119" fmla="*/ 2375655 h 2986796"/>
                <a:gd name="connsiteX120" fmla="*/ 2617732 w 2990398"/>
                <a:gd name="connsiteY120" fmla="*/ 2402858 h 2986796"/>
                <a:gd name="connsiteX121" fmla="*/ 2610477 w 2990398"/>
                <a:gd name="connsiteY121" fmla="*/ 2430967 h 2986796"/>
                <a:gd name="connsiteX122" fmla="*/ 2602317 w 2990398"/>
                <a:gd name="connsiteY122" fmla="*/ 2457261 h 2986796"/>
                <a:gd name="connsiteX123" fmla="*/ 2593250 w 2990398"/>
                <a:gd name="connsiteY123" fmla="*/ 2483556 h 2986796"/>
                <a:gd name="connsiteX124" fmla="*/ 2582369 w 2990398"/>
                <a:gd name="connsiteY124" fmla="*/ 2508038 h 2986796"/>
                <a:gd name="connsiteX125" fmla="*/ 2568768 w 2990398"/>
                <a:gd name="connsiteY125" fmla="*/ 2529801 h 2986796"/>
                <a:gd name="connsiteX126" fmla="*/ 2552448 w 2990398"/>
                <a:gd name="connsiteY126" fmla="*/ 2549749 h 2986796"/>
                <a:gd name="connsiteX127" fmla="*/ 2532500 w 2990398"/>
                <a:gd name="connsiteY127" fmla="*/ 2566069 h 2986796"/>
                <a:gd name="connsiteX128" fmla="*/ 2510738 w 2990398"/>
                <a:gd name="connsiteY128" fmla="*/ 2579670 h 2986796"/>
                <a:gd name="connsiteX129" fmla="*/ 2486255 w 2990398"/>
                <a:gd name="connsiteY129" fmla="*/ 2590552 h 2986796"/>
                <a:gd name="connsiteX130" fmla="*/ 2459961 w 2990398"/>
                <a:gd name="connsiteY130" fmla="*/ 2599619 h 2986796"/>
                <a:gd name="connsiteX131" fmla="*/ 2433665 w 2990398"/>
                <a:gd name="connsiteY131" fmla="*/ 2607779 h 2986796"/>
                <a:gd name="connsiteX132" fmla="*/ 2405556 w 2990398"/>
                <a:gd name="connsiteY132" fmla="*/ 2615034 h 2986796"/>
                <a:gd name="connsiteX133" fmla="*/ 2378355 w 2990398"/>
                <a:gd name="connsiteY133" fmla="*/ 2622287 h 2986796"/>
                <a:gd name="connsiteX134" fmla="*/ 2351153 w 2990398"/>
                <a:gd name="connsiteY134" fmla="*/ 2630448 h 2986796"/>
                <a:gd name="connsiteX135" fmla="*/ 2324858 w 2990398"/>
                <a:gd name="connsiteY135" fmla="*/ 2639517 h 2986796"/>
                <a:gd name="connsiteX136" fmla="*/ 2300376 w 2990398"/>
                <a:gd name="connsiteY136" fmla="*/ 2650397 h 2986796"/>
                <a:gd name="connsiteX137" fmla="*/ 2277709 w 2990398"/>
                <a:gd name="connsiteY137" fmla="*/ 2663091 h 2986796"/>
                <a:gd name="connsiteX138" fmla="*/ 2257760 w 2990398"/>
                <a:gd name="connsiteY138" fmla="*/ 2679412 h 2986796"/>
                <a:gd name="connsiteX139" fmla="*/ 2236905 w 2990398"/>
                <a:gd name="connsiteY139" fmla="*/ 2697548 h 2986796"/>
                <a:gd name="connsiteX140" fmla="*/ 2218769 w 2990398"/>
                <a:gd name="connsiteY140" fmla="*/ 2718403 h 2986796"/>
                <a:gd name="connsiteX141" fmla="*/ 2201542 w 2990398"/>
                <a:gd name="connsiteY141" fmla="*/ 2740164 h 2986796"/>
                <a:gd name="connsiteX142" fmla="*/ 2184315 w 2990398"/>
                <a:gd name="connsiteY142" fmla="*/ 2762832 h 2986796"/>
                <a:gd name="connsiteX143" fmla="*/ 2167088 w 2990398"/>
                <a:gd name="connsiteY143" fmla="*/ 2785501 h 2986796"/>
                <a:gd name="connsiteX144" fmla="*/ 2149858 w 2990398"/>
                <a:gd name="connsiteY144" fmla="*/ 2807263 h 2986796"/>
                <a:gd name="connsiteX145" fmla="*/ 2130817 w 2990398"/>
                <a:gd name="connsiteY145" fmla="*/ 2828117 h 2986796"/>
                <a:gd name="connsiteX146" fmla="*/ 2111775 w 2990398"/>
                <a:gd name="connsiteY146" fmla="*/ 2846252 h 2986796"/>
                <a:gd name="connsiteX147" fmla="*/ 2090015 w 2990398"/>
                <a:gd name="connsiteY147" fmla="*/ 2861666 h 2986796"/>
                <a:gd name="connsiteX148" fmla="*/ 2067346 w 2990398"/>
                <a:gd name="connsiteY148" fmla="*/ 2873455 h 2986796"/>
                <a:gd name="connsiteX149" fmla="*/ 2040145 w 2990398"/>
                <a:gd name="connsiteY149" fmla="*/ 2881614 h 2986796"/>
                <a:gd name="connsiteX150" fmla="*/ 2012036 w 2990398"/>
                <a:gd name="connsiteY150" fmla="*/ 2885242 h 2986796"/>
                <a:gd name="connsiteX151" fmla="*/ 1983021 w 2990398"/>
                <a:gd name="connsiteY151" fmla="*/ 2886149 h 2986796"/>
                <a:gd name="connsiteX152" fmla="*/ 1952192 w 2990398"/>
                <a:gd name="connsiteY152" fmla="*/ 2883428 h 2986796"/>
                <a:gd name="connsiteX153" fmla="*/ 1921363 w 2990398"/>
                <a:gd name="connsiteY153" fmla="*/ 2879802 h 2986796"/>
                <a:gd name="connsiteX154" fmla="*/ 1890534 w 2990398"/>
                <a:gd name="connsiteY154" fmla="*/ 2875267 h 2986796"/>
                <a:gd name="connsiteX155" fmla="*/ 1859705 w 2990398"/>
                <a:gd name="connsiteY155" fmla="*/ 2871641 h 2986796"/>
                <a:gd name="connsiteX156" fmla="*/ 1828877 w 2990398"/>
                <a:gd name="connsiteY156" fmla="*/ 2869827 h 2986796"/>
                <a:gd name="connsiteX157" fmla="*/ 1798954 w 2990398"/>
                <a:gd name="connsiteY157" fmla="*/ 2869827 h 2986796"/>
                <a:gd name="connsiteX158" fmla="*/ 1770845 w 2990398"/>
                <a:gd name="connsiteY158" fmla="*/ 2873455 h 2986796"/>
                <a:gd name="connsiteX159" fmla="*/ 1741831 w 2990398"/>
                <a:gd name="connsiteY159" fmla="*/ 2880708 h 2986796"/>
                <a:gd name="connsiteX160" fmla="*/ 1715535 w 2990398"/>
                <a:gd name="connsiteY160" fmla="*/ 2891590 h 2986796"/>
                <a:gd name="connsiteX161" fmla="*/ 1688333 w 2990398"/>
                <a:gd name="connsiteY161" fmla="*/ 2906097 h 2986796"/>
                <a:gd name="connsiteX162" fmla="*/ 1661132 w 2990398"/>
                <a:gd name="connsiteY162" fmla="*/ 2920605 h 2986796"/>
                <a:gd name="connsiteX163" fmla="*/ 1633930 w 2990398"/>
                <a:gd name="connsiteY163" fmla="*/ 2936927 h 2986796"/>
                <a:gd name="connsiteX164" fmla="*/ 1607633 w 2990398"/>
                <a:gd name="connsiteY164" fmla="*/ 2952341 h 2986796"/>
                <a:gd name="connsiteX165" fmla="*/ 1579526 w 2990398"/>
                <a:gd name="connsiteY165" fmla="*/ 2965941 h 2986796"/>
                <a:gd name="connsiteX166" fmla="*/ 1552324 w 2990398"/>
                <a:gd name="connsiteY166" fmla="*/ 2976823 h 2986796"/>
                <a:gd name="connsiteX167" fmla="*/ 1524214 w 2990398"/>
                <a:gd name="connsiteY167" fmla="*/ 2984076 h 2986796"/>
                <a:gd name="connsiteX168" fmla="*/ 1495200 w 2990398"/>
                <a:gd name="connsiteY168" fmla="*/ 2986796 h 2986796"/>
                <a:gd name="connsiteX169" fmla="*/ 1466185 w 2990398"/>
                <a:gd name="connsiteY169" fmla="*/ 2984076 h 2986796"/>
                <a:gd name="connsiteX170" fmla="*/ 1438076 w 2990398"/>
                <a:gd name="connsiteY170" fmla="*/ 2976823 h 2986796"/>
                <a:gd name="connsiteX171" fmla="*/ 1410874 w 2990398"/>
                <a:gd name="connsiteY171" fmla="*/ 2965941 h 2986796"/>
                <a:gd name="connsiteX172" fmla="*/ 1382765 w 2990398"/>
                <a:gd name="connsiteY172" fmla="*/ 2952341 h 2986796"/>
                <a:gd name="connsiteX173" fmla="*/ 1356470 w 2990398"/>
                <a:gd name="connsiteY173" fmla="*/ 2936927 h 2986796"/>
                <a:gd name="connsiteX174" fmla="*/ 1329268 w 2990398"/>
                <a:gd name="connsiteY174" fmla="*/ 2920605 h 2986796"/>
                <a:gd name="connsiteX175" fmla="*/ 1302066 w 2990398"/>
                <a:gd name="connsiteY175" fmla="*/ 2906097 h 2986796"/>
                <a:gd name="connsiteX176" fmla="*/ 1274865 w 2990398"/>
                <a:gd name="connsiteY176" fmla="*/ 2891590 h 2986796"/>
                <a:gd name="connsiteX177" fmla="*/ 1247663 w 2990398"/>
                <a:gd name="connsiteY177" fmla="*/ 2880708 h 2986796"/>
                <a:gd name="connsiteX178" fmla="*/ 1219554 w 2990398"/>
                <a:gd name="connsiteY178" fmla="*/ 2873455 h 2986796"/>
                <a:gd name="connsiteX179" fmla="*/ 1191445 w 2990398"/>
                <a:gd name="connsiteY179" fmla="*/ 2869827 h 2986796"/>
                <a:gd name="connsiteX180" fmla="*/ 1161523 w 2990398"/>
                <a:gd name="connsiteY180" fmla="*/ 2869827 h 2986796"/>
                <a:gd name="connsiteX181" fmla="*/ 1130694 w 2990398"/>
                <a:gd name="connsiteY181" fmla="*/ 2871641 h 2986796"/>
                <a:gd name="connsiteX182" fmla="*/ 1099866 w 2990398"/>
                <a:gd name="connsiteY182" fmla="*/ 2875267 h 2986796"/>
                <a:gd name="connsiteX183" fmla="*/ 1069036 w 2990398"/>
                <a:gd name="connsiteY183" fmla="*/ 2879802 h 2986796"/>
                <a:gd name="connsiteX184" fmla="*/ 1038207 w 2990398"/>
                <a:gd name="connsiteY184" fmla="*/ 2883428 h 2986796"/>
                <a:gd name="connsiteX185" fmla="*/ 1007378 w 2990398"/>
                <a:gd name="connsiteY185" fmla="*/ 2886149 h 2986796"/>
                <a:gd name="connsiteX186" fmla="*/ 978364 w 2990398"/>
                <a:gd name="connsiteY186" fmla="*/ 2885242 h 2986796"/>
                <a:gd name="connsiteX187" fmla="*/ 950255 w 2990398"/>
                <a:gd name="connsiteY187" fmla="*/ 2881614 h 2986796"/>
                <a:gd name="connsiteX188" fmla="*/ 923053 w 2990398"/>
                <a:gd name="connsiteY188" fmla="*/ 2873455 h 2986796"/>
                <a:gd name="connsiteX189" fmla="*/ 900384 w 2990398"/>
                <a:gd name="connsiteY189" fmla="*/ 2861666 h 2986796"/>
                <a:gd name="connsiteX190" fmla="*/ 878622 w 2990398"/>
                <a:gd name="connsiteY190" fmla="*/ 2846252 h 2986796"/>
                <a:gd name="connsiteX191" fmla="*/ 859581 w 2990398"/>
                <a:gd name="connsiteY191" fmla="*/ 2828117 h 2986796"/>
                <a:gd name="connsiteX192" fmla="*/ 840540 w 2990398"/>
                <a:gd name="connsiteY192" fmla="*/ 2807263 h 2986796"/>
                <a:gd name="connsiteX193" fmla="*/ 823313 w 2990398"/>
                <a:gd name="connsiteY193" fmla="*/ 2785501 h 2986796"/>
                <a:gd name="connsiteX194" fmla="*/ 806083 w 2990398"/>
                <a:gd name="connsiteY194" fmla="*/ 2762832 h 2986796"/>
                <a:gd name="connsiteX195" fmla="*/ 788856 w 2990398"/>
                <a:gd name="connsiteY195" fmla="*/ 2740164 h 2986796"/>
                <a:gd name="connsiteX196" fmla="*/ 771629 w 2990398"/>
                <a:gd name="connsiteY196" fmla="*/ 2718403 h 2986796"/>
                <a:gd name="connsiteX197" fmla="*/ 753494 w 2990398"/>
                <a:gd name="connsiteY197" fmla="*/ 2697548 h 2986796"/>
                <a:gd name="connsiteX198" fmla="*/ 732639 w 2990398"/>
                <a:gd name="connsiteY198" fmla="*/ 2679412 h 2986796"/>
                <a:gd name="connsiteX199" fmla="*/ 712691 w 2990398"/>
                <a:gd name="connsiteY199" fmla="*/ 2663091 h 2986796"/>
                <a:gd name="connsiteX200" fmla="*/ 690023 w 2990398"/>
                <a:gd name="connsiteY200" fmla="*/ 2650397 h 2986796"/>
                <a:gd name="connsiteX201" fmla="*/ 665541 w 2990398"/>
                <a:gd name="connsiteY201" fmla="*/ 2639517 h 2986796"/>
                <a:gd name="connsiteX202" fmla="*/ 639246 w 2990398"/>
                <a:gd name="connsiteY202" fmla="*/ 2630448 h 2986796"/>
                <a:gd name="connsiteX203" fmla="*/ 612044 w 2990398"/>
                <a:gd name="connsiteY203" fmla="*/ 2622287 h 2986796"/>
                <a:gd name="connsiteX204" fmla="*/ 584842 w 2990398"/>
                <a:gd name="connsiteY204" fmla="*/ 2615034 h 2986796"/>
                <a:gd name="connsiteX205" fmla="*/ 556733 w 2990398"/>
                <a:gd name="connsiteY205" fmla="*/ 2607779 h 2986796"/>
                <a:gd name="connsiteX206" fmla="*/ 530438 w 2990398"/>
                <a:gd name="connsiteY206" fmla="*/ 2599619 h 2986796"/>
                <a:gd name="connsiteX207" fmla="*/ 504143 w 2990398"/>
                <a:gd name="connsiteY207" fmla="*/ 2590552 h 2986796"/>
                <a:gd name="connsiteX208" fmla="*/ 479662 w 2990398"/>
                <a:gd name="connsiteY208" fmla="*/ 2579670 h 2986796"/>
                <a:gd name="connsiteX209" fmla="*/ 457900 w 2990398"/>
                <a:gd name="connsiteY209" fmla="*/ 2566069 h 2986796"/>
                <a:gd name="connsiteX210" fmla="*/ 437951 w 2990398"/>
                <a:gd name="connsiteY210" fmla="*/ 2549749 h 2986796"/>
                <a:gd name="connsiteX211" fmla="*/ 421632 w 2990398"/>
                <a:gd name="connsiteY211" fmla="*/ 2529801 h 2986796"/>
                <a:gd name="connsiteX212" fmla="*/ 408030 w 2990398"/>
                <a:gd name="connsiteY212" fmla="*/ 2508038 h 2986796"/>
                <a:gd name="connsiteX213" fmla="*/ 397149 w 2990398"/>
                <a:gd name="connsiteY213" fmla="*/ 2483556 h 2986796"/>
                <a:gd name="connsiteX214" fmla="*/ 388082 w 2990398"/>
                <a:gd name="connsiteY214" fmla="*/ 2457261 h 2986796"/>
                <a:gd name="connsiteX215" fmla="*/ 379921 w 2990398"/>
                <a:gd name="connsiteY215" fmla="*/ 2430967 h 2986796"/>
                <a:gd name="connsiteX216" fmla="*/ 372668 w 2990398"/>
                <a:gd name="connsiteY216" fmla="*/ 2402858 h 2986796"/>
                <a:gd name="connsiteX217" fmla="*/ 365414 w 2990398"/>
                <a:gd name="connsiteY217" fmla="*/ 2375655 h 2986796"/>
                <a:gd name="connsiteX218" fmla="*/ 357253 w 2990398"/>
                <a:gd name="connsiteY218" fmla="*/ 2348452 h 2986796"/>
                <a:gd name="connsiteX219" fmla="*/ 348185 w 2990398"/>
                <a:gd name="connsiteY219" fmla="*/ 2322157 h 2986796"/>
                <a:gd name="connsiteX220" fmla="*/ 337304 w 2990398"/>
                <a:gd name="connsiteY220" fmla="*/ 2297675 h 2986796"/>
                <a:gd name="connsiteX221" fmla="*/ 324611 w 2990398"/>
                <a:gd name="connsiteY221" fmla="*/ 2275007 h 2986796"/>
                <a:gd name="connsiteX222" fmla="*/ 308290 w 2990398"/>
                <a:gd name="connsiteY222" fmla="*/ 2255059 h 2986796"/>
                <a:gd name="connsiteX223" fmla="*/ 290155 w 2990398"/>
                <a:gd name="connsiteY223" fmla="*/ 2234203 h 2986796"/>
                <a:gd name="connsiteX224" fmla="*/ 269300 w 2990398"/>
                <a:gd name="connsiteY224" fmla="*/ 2216069 h 2986796"/>
                <a:gd name="connsiteX225" fmla="*/ 246631 w 2990398"/>
                <a:gd name="connsiteY225" fmla="*/ 2198842 h 2986796"/>
                <a:gd name="connsiteX226" fmla="*/ 223963 w 2990398"/>
                <a:gd name="connsiteY226" fmla="*/ 2181613 h 2986796"/>
                <a:gd name="connsiteX227" fmla="*/ 201296 w 2990398"/>
                <a:gd name="connsiteY227" fmla="*/ 2164385 h 2986796"/>
                <a:gd name="connsiteX228" fmla="*/ 179534 w 2990398"/>
                <a:gd name="connsiteY228" fmla="*/ 2147156 h 2986796"/>
                <a:gd name="connsiteX229" fmla="*/ 158679 w 2990398"/>
                <a:gd name="connsiteY229" fmla="*/ 2128116 h 2986796"/>
                <a:gd name="connsiteX230" fmla="*/ 140545 w 2990398"/>
                <a:gd name="connsiteY230" fmla="*/ 2109074 h 2986796"/>
                <a:gd name="connsiteX231" fmla="*/ 125130 w 2990398"/>
                <a:gd name="connsiteY231" fmla="*/ 2087312 h 2986796"/>
                <a:gd name="connsiteX232" fmla="*/ 113343 w 2990398"/>
                <a:gd name="connsiteY232" fmla="*/ 2064644 h 2986796"/>
                <a:gd name="connsiteX233" fmla="*/ 105182 w 2990398"/>
                <a:gd name="connsiteY233" fmla="*/ 2037442 h 2986796"/>
                <a:gd name="connsiteX234" fmla="*/ 101555 w 2990398"/>
                <a:gd name="connsiteY234" fmla="*/ 2009333 h 2986796"/>
                <a:gd name="connsiteX235" fmla="*/ 100648 w 2990398"/>
                <a:gd name="connsiteY235" fmla="*/ 1980317 h 2986796"/>
                <a:gd name="connsiteX236" fmla="*/ 103368 w 2990398"/>
                <a:gd name="connsiteY236" fmla="*/ 1949489 h 2986796"/>
                <a:gd name="connsiteX237" fmla="*/ 106995 w 2990398"/>
                <a:gd name="connsiteY237" fmla="*/ 1918659 h 2986796"/>
                <a:gd name="connsiteX238" fmla="*/ 111528 w 2990398"/>
                <a:gd name="connsiteY238" fmla="*/ 1887829 h 2986796"/>
                <a:gd name="connsiteX239" fmla="*/ 115156 w 2990398"/>
                <a:gd name="connsiteY239" fmla="*/ 1857001 h 2986796"/>
                <a:gd name="connsiteX240" fmla="*/ 116970 w 2990398"/>
                <a:gd name="connsiteY240" fmla="*/ 1826171 h 2986796"/>
                <a:gd name="connsiteX241" fmla="*/ 116970 w 2990398"/>
                <a:gd name="connsiteY241" fmla="*/ 1796249 h 2986796"/>
                <a:gd name="connsiteX242" fmla="*/ 113343 w 2990398"/>
                <a:gd name="connsiteY242" fmla="*/ 1768140 h 2986796"/>
                <a:gd name="connsiteX243" fmla="*/ 106089 w 2990398"/>
                <a:gd name="connsiteY243" fmla="*/ 1740031 h 2986796"/>
                <a:gd name="connsiteX244" fmla="*/ 95208 w 2990398"/>
                <a:gd name="connsiteY244" fmla="*/ 1713736 h 2986796"/>
                <a:gd name="connsiteX245" fmla="*/ 81606 w 2990398"/>
                <a:gd name="connsiteY245" fmla="*/ 1686534 h 2986796"/>
                <a:gd name="connsiteX246" fmla="*/ 66192 w 2990398"/>
                <a:gd name="connsiteY246" fmla="*/ 1659332 h 2986796"/>
                <a:gd name="connsiteX247" fmla="*/ 49872 w 2990398"/>
                <a:gd name="connsiteY247" fmla="*/ 1632130 h 2986796"/>
                <a:gd name="connsiteX248" fmla="*/ 34458 w 2990398"/>
                <a:gd name="connsiteY248" fmla="*/ 1605834 h 2986796"/>
                <a:gd name="connsiteX249" fmla="*/ 20855 w 2990398"/>
                <a:gd name="connsiteY249" fmla="*/ 1577725 h 2986796"/>
                <a:gd name="connsiteX250" fmla="*/ 9975 w 2990398"/>
                <a:gd name="connsiteY250" fmla="*/ 1550523 h 2986796"/>
                <a:gd name="connsiteX251" fmla="*/ 2721 w 2990398"/>
                <a:gd name="connsiteY251" fmla="*/ 1522414 h 2986796"/>
                <a:gd name="connsiteX252" fmla="*/ 0 w 2990398"/>
                <a:gd name="connsiteY252" fmla="*/ 1493398 h 2986796"/>
                <a:gd name="connsiteX253" fmla="*/ 2721 w 2990398"/>
                <a:gd name="connsiteY253" fmla="*/ 1464384 h 2986796"/>
                <a:gd name="connsiteX254" fmla="*/ 9975 w 2990398"/>
                <a:gd name="connsiteY254" fmla="*/ 1436275 h 2986796"/>
                <a:gd name="connsiteX255" fmla="*/ 20855 w 2990398"/>
                <a:gd name="connsiteY255" fmla="*/ 1409071 h 2986796"/>
                <a:gd name="connsiteX256" fmla="*/ 34458 w 2990398"/>
                <a:gd name="connsiteY256" fmla="*/ 1380964 h 2986796"/>
                <a:gd name="connsiteX257" fmla="*/ 49872 w 2990398"/>
                <a:gd name="connsiteY257" fmla="*/ 1354668 h 2986796"/>
                <a:gd name="connsiteX258" fmla="*/ 66192 w 2990398"/>
                <a:gd name="connsiteY258" fmla="*/ 1327465 h 2986796"/>
                <a:gd name="connsiteX259" fmla="*/ 81606 w 2990398"/>
                <a:gd name="connsiteY259" fmla="*/ 1300263 h 2986796"/>
                <a:gd name="connsiteX260" fmla="*/ 95208 w 2990398"/>
                <a:gd name="connsiteY260" fmla="*/ 1273062 h 2986796"/>
                <a:gd name="connsiteX261" fmla="*/ 106089 w 2990398"/>
                <a:gd name="connsiteY261" fmla="*/ 1246765 h 2986796"/>
                <a:gd name="connsiteX262" fmla="*/ 113343 w 2990398"/>
                <a:gd name="connsiteY262" fmla="*/ 1218656 h 2986796"/>
                <a:gd name="connsiteX263" fmla="*/ 116970 w 2990398"/>
                <a:gd name="connsiteY263" fmla="*/ 1190548 h 2986796"/>
                <a:gd name="connsiteX264" fmla="*/ 116970 w 2990398"/>
                <a:gd name="connsiteY264" fmla="*/ 1160626 h 2986796"/>
                <a:gd name="connsiteX265" fmla="*/ 115156 w 2990398"/>
                <a:gd name="connsiteY265" fmla="*/ 1129796 h 2986796"/>
                <a:gd name="connsiteX266" fmla="*/ 111528 w 2990398"/>
                <a:gd name="connsiteY266" fmla="*/ 1098967 h 2986796"/>
                <a:gd name="connsiteX267" fmla="*/ 106995 w 2990398"/>
                <a:gd name="connsiteY267" fmla="*/ 1068137 h 2986796"/>
                <a:gd name="connsiteX268" fmla="*/ 103368 w 2990398"/>
                <a:gd name="connsiteY268" fmla="*/ 1037309 h 2986796"/>
                <a:gd name="connsiteX269" fmla="*/ 100648 w 2990398"/>
                <a:gd name="connsiteY269" fmla="*/ 1006481 h 2986796"/>
                <a:gd name="connsiteX270" fmla="*/ 101555 w 2990398"/>
                <a:gd name="connsiteY270" fmla="*/ 977465 h 2986796"/>
                <a:gd name="connsiteX271" fmla="*/ 105182 w 2990398"/>
                <a:gd name="connsiteY271" fmla="*/ 949356 h 2986796"/>
                <a:gd name="connsiteX272" fmla="*/ 113343 w 2990398"/>
                <a:gd name="connsiteY272" fmla="*/ 922153 h 2986796"/>
                <a:gd name="connsiteX273" fmla="*/ 125130 w 2990398"/>
                <a:gd name="connsiteY273" fmla="*/ 899485 h 2986796"/>
                <a:gd name="connsiteX274" fmla="*/ 140545 w 2990398"/>
                <a:gd name="connsiteY274" fmla="*/ 877723 h 2986796"/>
                <a:gd name="connsiteX275" fmla="*/ 158679 w 2990398"/>
                <a:gd name="connsiteY275" fmla="*/ 858682 h 2986796"/>
                <a:gd name="connsiteX276" fmla="*/ 179534 w 2990398"/>
                <a:gd name="connsiteY276" fmla="*/ 839640 h 2986796"/>
                <a:gd name="connsiteX277" fmla="*/ 201296 w 2990398"/>
                <a:gd name="connsiteY277" fmla="*/ 822412 h 2986796"/>
                <a:gd name="connsiteX278" fmla="*/ 223963 w 2990398"/>
                <a:gd name="connsiteY278" fmla="*/ 805184 h 2986796"/>
                <a:gd name="connsiteX279" fmla="*/ 246631 w 2990398"/>
                <a:gd name="connsiteY279" fmla="*/ 787956 h 2986796"/>
                <a:gd name="connsiteX280" fmla="*/ 269300 w 2990398"/>
                <a:gd name="connsiteY280" fmla="*/ 770728 h 2986796"/>
                <a:gd name="connsiteX281" fmla="*/ 290155 w 2990398"/>
                <a:gd name="connsiteY281" fmla="*/ 752593 h 2986796"/>
                <a:gd name="connsiteX282" fmla="*/ 308290 w 2990398"/>
                <a:gd name="connsiteY282" fmla="*/ 731739 h 2986796"/>
                <a:gd name="connsiteX283" fmla="*/ 324611 w 2990398"/>
                <a:gd name="connsiteY283" fmla="*/ 711789 h 2986796"/>
                <a:gd name="connsiteX284" fmla="*/ 337304 w 2990398"/>
                <a:gd name="connsiteY284" fmla="*/ 689121 h 2986796"/>
                <a:gd name="connsiteX285" fmla="*/ 348185 w 2990398"/>
                <a:gd name="connsiteY285" fmla="*/ 664641 h 2986796"/>
                <a:gd name="connsiteX286" fmla="*/ 357253 w 2990398"/>
                <a:gd name="connsiteY286" fmla="*/ 638344 h 2986796"/>
                <a:gd name="connsiteX287" fmla="*/ 365414 w 2990398"/>
                <a:gd name="connsiteY287" fmla="*/ 611141 h 2986796"/>
                <a:gd name="connsiteX288" fmla="*/ 372668 w 2990398"/>
                <a:gd name="connsiteY288" fmla="*/ 583940 h 2986796"/>
                <a:gd name="connsiteX289" fmla="*/ 379921 w 2990398"/>
                <a:gd name="connsiteY289" fmla="*/ 555831 h 2986796"/>
                <a:gd name="connsiteX290" fmla="*/ 388082 w 2990398"/>
                <a:gd name="connsiteY290" fmla="*/ 529536 h 2986796"/>
                <a:gd name="connsiteX291" fmla="*/ 397149 w 2990398"/>
                <a:gd name="connsiteY291" fmla="*/ 503239 h 2986796"/>
                <a:gd name="connsiteX292" fmla="*/ 408030 w 2990398"/>
                <a:gd name="connsiteY292" fmla="*/ 478758 h 2986796"/>
                <a:gd name="connsiteX293" fmla="*/ 421632 w 2990398"/>
                <a:gd name="connsiteY293" fmla="*/ 456997 h 2986796"/>
                <a:gd name="connsiteX294" fmla="*/ 437951 w 2990398"/>
                <a:gd name="connsiteY294" fmla="*/ 437048 h 2986796"/>
                <a:gd name="connsiteX295" fmla="*/ 457900 w 2990398"/>
                <a:gd name="connsiteY295" fmla="*/ 420727 h 2986796"/>
                <a:gd name="connsiteX296" fmla="*/ 479662 w 2990398"/>
                <a:gd name="connsiteY296" fmla="*/ 407126 h 2986796"/>
                <a:gd name="connsiteX297" fmla="*/ 504143 w 2990398"/>
                <a:gd name="connsiteY297" fmla="*/ 396244 h 2986796"/>
                <a:gd name="connsiteX298" fmla="*/ 530438 w 2990398"/>
                <a:gd name="connsiteY298" fmla="*/ 387178 h 2986796"/>
                <a:gd name="connsiteX299" fmla="*/ 556733 w 2990398"/>
                <a:gd name="connsiteY299" fmla="*/ 379017 h 2986796"/>
                <a:gd name="connsiteX300" fmla="*/ 584842 w 2990398"/>
                <a:gd name="connsiteY300" fmla="*/ 371762 h 2986796"/>
                <a:gd name="connsiteX301" fmla="*/ 612044 w 2990398"/>
                <a:gd name="connsiteY301" fmla="*/ 364509 h 2986796"/>
                <a:gd name="connsiteX302" fmla="*/ 639246 w 2990398"/>
                <a:gd name="connsiteY302" fmla="*/ 356348 h 2986796"/>
                <a:gd name="connsiteX303" fmla="*/ 665541 w 2990398"/>
                <a:gd name="connsiteY303" fmla="*/ 347282 h 2986796"/>
                <a:gd name="connsiteX304" fmla="*/ 690023 w 2990398"/>
                <a:gd name="connsiteY304" fmla="*/ 336400 h 2986796"/>
                <a:gd name="connsiteX305" fmla="*/ 712691 w 2990398"/>
                <a:gd name="connsiteY305" fmla="*/ 323707 h 2986796"/>
                <a:gd name="connsiteX306" fmla="*/ 732639 w 2990398"/>
                <a:gd name="connsiteY306" fmla="*/ 307385 h 2986796"/>
                <a:gd name="connsiteX307" fmla="*/ 753494 w 2990398"/>
                <a:gd name="connsiteY307" fmla="*/ 289249 h 2986796"/>
                <a:gd name="connsiteX308" fmla="*/ 771629 w 2990398"/>
                <a:gd name="connsiteY308" fmla="*/ 268395 h 2986796"/>
                <a:gd name="connsiteX309" fmla="*/ 788856 w 2990398"/>
                <a:gd name="connsiteY309" fmla="*/ 246632 h 2986796"/>
                <a:gd name="connsiteX310" fmla="*/ 806083 w 2990398"/>
                <a:gd name="connsiteY310" fmla="*/ 223964 h 2986796"/>
                <a:gd name="connsiteX311" fmla="*/ 823313 w 2990398"/>
                <a:gd name="connsiteY311" fmla="*/ 201296 h 2986796"/>
                <a:gd name="connsiteX312" fmla="*/ 840540 w 2990398"/>
                <a:gd name="connsiteY312" fmla="*/ 179535 h 2986796"/>
                <a:gd name="connsiteX313" fmla="*/ 859581 w 2990398"/>
                <a:gd name="connsiteY313" fmla="*/ 158680 h 2986796"/>
                <a:gd name="connsiteX314" fmla="*/ 878622 w 2990398"/>
                <a:gd name="connsiteY314" fmla="*/ 140545 h 2986796"/>
                <a:gd name="connsiteX315" fmla="*/ 900384 w 2990398"/>
                <a:gd name="connsiteY315" fmla="*/ 125130 h 2986796"/>
                <a:gd name="connsiteX316" fmla="*/ 923053 w 2990398"/>
                <a:gd name="connsiteY316" fmla="*/ 113343 h 2986796"/>
                <a:gd name="connsiteX317" fmla="*/ 950255 w 2990398"/>
                <a:gd name="connsiteY317" fmla="*/ 105182 h 2986796"/>
                <a:gd name="connsiteX318" fmla="*/ 978364 w 2990398"/>
                <a:gd name="connsiteY318" fmla="*/ 101554 h 2986796"/>
                <a:gd name="connsiteX319" fmla="*/ 1007378 w 2990398"/>
                <a:gd name="connsiteY319" fmla="*/ 100648 h 2986796"/>
                <a:gd name="connsiteX320" fmla="*/ 1038207 w 2990398"/>
                <a:gd name="connsiteY320" fmla="*/ 103369 h 2986796"/>
                <a:gd name="connsiteX321" fmla="*/ 1069036 w 2990398"/>
                <a:gd name="connsiteY321" fmla="*/ 106996 h 2986796"/>
                <a:gd name="connsiteX322" fmla="*/ 1099866 w 2990398"/>
                <a:gd name="connsiteY322" fmla="*/ 111529 h 2986796"/>
                <a:gd name="connsiteX323" fmla="*/ 1130694 w 2990398"/>
                <a:gd name="connsiteY323" fmla="*/ 115157 h 2986796"/>
                <a:gd name="connsiteX324" fmla="*/ 1161523 w 2990398"/>
                <a:gd name="connsiteY324" fmla="*/ 116970 h 2986796"/>
                <a:gd name="connsiteX325" fmla="*/ 1191445 w 2990398"/>
                <a:gd name="connsiteY325" fmla="*/ 116970 h 2986796"/>
                <a:gd name="connsiteX326" fmla="*/ 1219554 w 2990398"/>
                <a:gd name="connsiteY326" fmla="*/ 113343 h 2986796"/>
                <a:gd name="connsiteX327" fmla="*/ 1247663 w 2990398"/>
                <a:gd name="connsiteY327" fmla="*/ 106088 h 2986796"/>
                <a:gd name="connsiteX328" fmla="*/ 1274865 w 2990398"/>
                <a:gd name="connsiteY328" fmla="*/ 95209 h 2986796"/>
                <a:gd name="connsiteX329" fmla="*/ 1302066 w 2990398"/>
                <a:gd name="connsiteY329" fmla="*/ 80699 h 2986796"/>
                <a:gd name="connsiteX330" fmla="*/ 1329268 w 2990398"/>
                <a:gd name="connsiteY330" fmla="*/ 66192 h 2986796"/>
                <a:gd name="connsiteX331" fmla="*/ 1356470 w 2990398"/>
                <a:gd name="connsiteY331" fmla="*/ 49872 h 2986796"/>
                <a:gd name="connsiteX332" fmla="*/ 1382765 w 2990398"/>
                <a:gd name="connsiteY332" fmla="*/ 34456 h 2986796"/>
                <a:gd name="connsiteX333" fmla="*/ 1410874 w 2990398"/>
                <a:gd name="connsiteY333" fmla="*/ 20855 h 2986796"/>
                <a:gd name="connsiteX334" fmla="*/ 1438076 w 2990398"/>
                <a:gd name="connsiteY334" fmla="*/ 9974 h 2986796"/>
                <a:gd name="connsiteX335" fmla="*/ 1466185 w 2990398"/>
                <a:gd name="connsiteY335" fmla="*/ 2720 h 298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2990398" h="2986796">
                  <a:moveTo>
                    <a:pt x="1495200" y="0"/>
                  </a:moveTo>
                  <a:lnTo>
                    <a:pt x="1524214" y="2720"/>
                  </a:lnTo>
                  <a:lnTo>
                    <a:pt x="1552324" y="9974"/>
                  </a:lnTo>
                  <a:lnTo>
                    <a:pt x="1579526" y="20855"/>
                  </a:lnTo>
                  <a:lnTo>
                    <a:pt x="1607633" y="34456"/>
                  </a:lnTo>
                  <a:lnTo>
                    <a:pt x="1633930" y="49872"/>
                  </a:lnTo>
                  <a:lnTo>
                    <a:pt x="1661132" y="66192"/>
                  </a:lnTo>
                  <a:lnTo>
                    <a:pt x="1688333" y="80699"/>
                  </a:lnTo>
                  <a:lnTo>
                    <a:pt x="1715535" y="95209"/>
                  </a:lnTo>
                  <a:lnTo>
                    <a:pt x="1741831" y="106088"/>
                  </a:lnTo>
                  <a:lnTo>
                    <a:pt x="1770845" y="113343"/>
                  </a:lnTo>
                  <a:lnTo>
                    <a:pt x="1798954" y="116970"/>
                  </a:lnTo>
                  <a:lnTo>
                    <a:pt x="1828877" y="116970"/>
                  </a:lnTo>
                  <a:lnTo>
                    <a:pt x="1859705" y="115157"/>
                  </a:lnTo>
                  <a:lnTo>
                    <a:pt x="1890534" y="111529"/>
                  </a:lnTo>
                  <a:lnTo>
                    <a:pt x="1921363" y="106996"/>
                  </a:lnTo>
                  <a:lnTo>
                    <a:pt x="1952192" y="103369"/>
                  </a:lnTo>
                  <a:lnTo>
                    <a:pt x="1983021" y="100648"/>
                  </a:lnTo>
                  <a:lnTo>
                    <a:pt x="2012036" y="101554"/>
                  </a:lnTo>
                  <a:lnTo>
                    <a:pt x="2040145" y="105182"/>
                  </a:lnTo>
                  <a:lnTo>
                    <a:pt x="2067346" y="113343"/>
                  </a:lnTo>
                  <a:lnTo>
                    <a:pt x="2090015" y="125130"/>
                  </a:lnTo>
                  <a:lnTo>
                    <a:pt x="2111775" y="140545"/>
                  </a:lnTo>
                  <a:lnTo>
                    <a:pt x="2130817" y="158680"/>
                  </a:lnTo>
                  <a:lnTo>
                    <a:pt x="2149858" y="179535"/>
                  </a:lnTo>
                  <a:lnTo>
                    <a:pt x="2167088" y="201296"/>
                  </a:lnTo>
                  <a:lnTo>
                    <a:pt x="2184315" y="223964"/>
                  </a:lnTo>
                  <a:lnTo>
                    <a:pt x="2201542" y="246632"/>
                  </a:lnTo>
                  <a:lnTo>
                    <a:pt x="2218769" y="268395"/>
                  </a:lnTo>
                  <a:lnTo>
                    <a:pt x="2236905" y="289249"/>
                  </a:lnTo>
                  <a:lnTo>
                    <a:pt x="2257760" y="307385"/>
                  </a:lnTo>
                  <a:lnTo>
                    <a:pt x="2277709" y="323707"/>
                  </a:lnTo>
                  <a:lnTo>
                    <a:pt x="2300376" y="336400"/>
                  </a:lnTo>
                  <a:lnTo>
                    <a:pt x="2324858" y="347282"/>
                  </a:lnTo>
                  <a:lnTo>
                    <a:pt x="2351153" y="356348"/>
                  </a:lnTo>
                  <a:lnTo>
                    <a:pt x="2378355" y="364509"/>
                  </a:lnTo>
                  <a:lnTo>
                    <a:pt x="2405556" y="371762"/>
                  </a:lnTo>
                  <a:lnTo>
                    <a:pt x="2433665" y="379017"/>
                  </a:lnTo>
                  <a:lnTo>
                    <a:pt x="2459961" y="387178"/>
                  </a:lnTo>
                  <a:lnTo>
                    <a:pt x="2486255" y="396244"/>
                  </a:lnTo>
                  <a:lnTo>
                    <a:pt x="2510738" y="407126"/>
                  </a:lnTo>
                  <a:lnTo>
                    <a:pt x="2532500" y="420727"/>
                  </a:lnTo>
                  <a:lnTo>
                    <a:pt x="2552448" y="437048"/>
                  </a:lnTo>
                  <a:lnTo>
                    <a:pt x="2568768" y="456997"/>
                  </a:lnTo>
                  <a:lnTo>
                    <a:pt x="2582369" y="478758"/>
                  </a:lnTo>
                  <a:lnTo>
                    <a:pt x="2593250" y="503239"/>
                  </a:lnTo>
                  <a:lnTo>
                    <a:pt x="2602317" y="529536"/>
                  </a:lnTo>
                  <a:lnTo>
                    <a:pt x="2610477" y="555831"/>
                  </a:lnTo>
                  <a:lnTo>
                    <a:pt x="2617732" y="583940"/>
                  </a:lnTo>
                  <a:lnTo>
                    <a:pt x="2624986" y="611141"/>
                  </a:lnTo>
                  <a:lnTo>
                    <a:pt x="2633146" y="638344"/>
                  </a:lnTo>
                  <a:lnTo>
                    <a:pt x="2642213" y="664641"/>
                  </a:lnTo>
                  <a:lnTo>
                    <a:pt x="2653094" y="689121"/>
                  </a:lnTo>
                  <a:lnTo>
                    <a:pt x="2665789" y="711789"/>
                  </a:lnTo>
                  <a:lnTo>
                    <a:pt x="2682110" y="731739"/>
                  </a:lnTo>
                  <a:lnTo>
                    <a:pt x="2700244" y="752593"/>
                  </a:lnTo>
                  <a:lnTo>
                    <a:pt x="2721098" y="770728"/>
                  </a:lnTo>
                  <a:lnTo>
                    <a:pt x="2742860" y="787956"/>
                  </a:lnTo>
                  <a:lnTo>
                    <a:pt x="2766436" y="805184"/>
                  </a:lnTo>
                  <a:lnTo>
                    <a:pt x="2789104" y="822412"/>
                  </a:lnTo>
                  <a:lnTo>
                    <a:pt x="2810864" y="839640"/>
                  </a:lnTo>
                  <a:lnTo>
                    <a:pt x="2831718" y="858682"/>
                  </a:lnTo>
                  <a:lnTo>
                    <a:pt x="2849854" y="877723"/>
                  </a:lnTo>
                  <a:lnTo>
                    <a:pt x="2865269" y="899485"/>
                  </a:lnTo>
                  <a:lnTo>
                    <a:pt x="2877057" y="922153"/>
                  </a:lnTo>
                  <a:lnTo>
                    <a:pt x="2885217" y="949356"/>
                  </a:lnTo>
                  <a:lnTo>
                    <a:pt x="2888844" y="977465"/>
                  </a:lnTo>
                  <a:lnTo>
                    <a:pt x="2889751" y="1006481"/>
                  </a:lnTo>
                  <a:lnTo>
                    <a:pt x="2887031" y="1037309"/>
                  </a:lnTo>
                  <a:lnTo>
                    <a:pt x="2883403" y="1068137"/>
                  </a:lnTo>
                  <a:lnTo>
                    <a:pt x="2878870" y="1098967"/>
                  </a:lnTo>
                  <a:lnTo>
                    <a:pt x="2875242" y="1129796"/>
                  </a:lnTo>
                  <a:lnTo>
                    <a:pt x="2873430" y="1160626"/>
                  </a:lnTo>
                  <a:lnTo>
                    <a:pt x="2873430" y="1190548"/>
                  </a:lnTo>
                  <a:lnTo>
                    <a:pt x="2877057" y="1218656"/>
                  </a:lnTo>
                  <a:lnTo>
                    <a:pt x="2884310" y="1246765"/>
                  </a:lnTo>
                  <a:lnTo>
                    <a:pt x="2895190" y="1273062"/>
                  </a:lnTo>
                  <a:lnTo>
                    <a:pt x="2909700" y="1300263"/>
                  </a:lnTo>
                  <a:lnTo>
                    <a:pt x="2924206" y="1327465"/>
                  </a:lnTo>
                  <a:lnTo>
                    <a:pt x="2940528" y="1354668"/>
                  </a:lnTo>
                  <a:lnTo>
                    <a:pt x="2955942" y="1380964"/>
                  </a:lnTo>
                  <a:lnTo>
                    <a:pt x="2969543" y="1409071"/>
                  </a:lnTo>
                  <a:lnTo>
                    <a:pt x="2980424" y="1436275"/>
                  </a:lnTo>
                  <a:lnTo>
                    <a:pt x="2987677" y="1464384"/>
                  </a:lnTo>
                  <a:lnTo>
                    <a:pt x="2990398" y="1493398"/>
                  </a:lnTo>
                  <a:lnTo>
                    <a:pt x="2987677" y="1522414"/>
                  </a:lnTo>
                  <a:lnTo>
                    <a:pt x="2980424" y="1550523"/>
                  </a:lnTo>
                  <a:lnTo>
                    <a:pt x="2969543" y="1577725"/>
                  </a:lnTo>
                  <a:lnTo>
                    <a:pt x="2955942" y="1605834"/>
                  </a:lnTo>
                  <a:lnTo>
                    <a:pt x="2940528" y="1632130"/>
                  </a:lnTo>
                  <a:lnTo>
                    <a:pt x="2924206" y="1659332"/>
                  </a:lnTo>
                  <a:lnTo>
                    <a:pt x="2909700" y="1686534"/>
                  </a:lnTo>
                  <a:lnTo>
                    <a:pt x="2895190" y="1713736"/>
                  </a:lnTo>
                  <a:lnTo>
                    <a:pt x="2884310" y="1740031"/>
                  </a:lnTo>
                  <a:lnTo>
                    <a:pt x="2877057" y="1768140"/>
                  </a:lnTo>
                  <a:lnTo>
                    <a:pt x="2873430" y="1796249"/>
                  </a:lnTo>
                  <a:lnTo>
                    <a:pt x="2873430" y="1826171"/>
                  </a:lnTo>
                  <a:lnTo>
                    <a:pt x="2875242" y="1857001"/>
                  </a:lnTo>
                  <a:lnTo>
                    <a:pt x="2878870" y="1887829"/>
                  </a:lnTo>
                  <a:lnTo>
                    <a:pt x="2883403" y="1918659"/>
                  </a:lnTo>
                  <a:lnTo>
                    <a:pt x="2887031" y="1949489"/>
                  </a:lnTo>
                  <a:lnTo>
                    <a:pt x="2889751" y="1980317"/>
                  </a:lnTo>
                  <a:lnTo>
                    <a:pt x="2888844" y="2009333"/>
                  </a:lnTo>
                  <a:lnTo>
                    <a:pt x="2885217" y="2037442"/>
                  </a:lnTo>
                  <a:lnTo>
                    <a:pt x="2877057" y="2064644"/>
                  </a:lnTo>
                  <a:lnTo>
                    <a:pt x="2865269" y="2087312"/>
                  </a:lnTo>
                  <a:lnTo>
                    <a:pt x="2849854" y="2109074"/>
                  </a:lnTo>
                  <a:lnTo>
                    <a:pt x="2831718" y="2128116"/>
                  </a:lnTo>
                  <a:lnTo>
                    <a:pt x="2810864" y="2147156"/>
                  </a:lnTo>
                  <a:lnTo>
                    <a:pt x="2789104" y="2164385"/>
                  </a:lnTo>
                  <a:lnTo>
                    <a:pt x="2766436" y="2181613"/>
                  </a:lnTo>
                  <a:lnTo>
                    <a:pt x="2742860" y="2198842"/>
                  </a:lnTo>
                  <a:lnTo>
                    <a:pt x="2721098" y="2216069"/>
                  </a:lnTo>
                  <a:lnTo>
                    <a:pt x="2700244" y="2234203"/>
                  </a:lnTo>
                  <a:lnTo>
                    <a:pt x="2682110" y="2255059"/>
                  </a:lnTo>
                  <a:lnTo>
                    <a:pt x="2665789" y="2275007"/>
                  </a:lnTo>
                  <a:lnTo>
                    <a:pt x="2653094" y="2297675"/>
                  </a:lnTo>
                  <a:lnTo>
                    <a:pt x="2642213" y="2322157"/>
                  </a:lnTo>
                  <a:lnTo>
                    <a:pt x="2633146" y="2348452"/>
                  </a:lnTo>
                  <a:lnTo>
                    <a:pt x="2624986" y="2375655"/>
                  </a:lnTo>
                  <a:lnTo>
                    <a:pt x="2617732" y="2402858"/>
                  </a:lnTo>
                  <a:lnTo>
                    <a:pt x="2610477" y="2430967"/>
                  </a:lnTo>
                  <a:lnTo>
                    <a:pt x="2602317" y="2457261"/>
                  </a:lnTo>
                  <a:lnTo>
                    <a:pt x="2593250" y="2483556"/>
                  </a:lnTo>
                  <a:lnTo>
                    <a:pt x="2582369" y="2508038"/>
                  </a:lnTo>
                  <a:lnTo>
                    <a:pt x="2568768" y="2529801"/>
                  </a:lnTo>
                  <a:lnTo>
                    <a:pt x="2552448" y="2549749"/>
                  </a:lnTo>
                  <a:lnTo>
                    <a:pt x="2532500" y="2566069"/>
                  </a:lnTo>
                  <a:lnTo>
                    <a:pt x="2510738" y="2579670"/>
                  </a:lnTo>
                  <a:lnTo>
                    <a:pt x="2486255" y="2590552"/>
                  </a:lnTo>
                  <a:lnTo>
                    <a:pt x="2459961" y="2599619"/>
                  </a:lnTo>
                  <a:lnTo>
                    <a:pt x="2433665" y="2607779"/>
                  </a:lnTo>
                  <a:lnTo>
                    <a:pt x="2405556" y="2615034"/>
                  </a:lnTo>
                  <a:lnTo>
                    <a:pt x="2378355" y="2622287"/>
                  </a:lnTo>
                  <a:lnTo>
                    <a:pt x="2351153" y="2630448"/>
                  </a:lnTo>
                  <a:lnTo>
                    <a:pt x="2324858" y="2639517"/>
                  </a:lnTo>
                  <a:lnTo>
                    <a:pt x="2300376" y="2650397"/>
                  </a:lnTo>
                  <a:lnTo>
                    <a:pt x="2277709" y="2663091"/>
                  </a:lnTo>
                  <a:lnTo>
                    <a:pt x="2257760" y="2679412"/>
                  </a:lnTo>
                  <a:lnTo>
                    <a:pt x="2236905" y="2697548"/>
                  </a:lnTo>
                  <a:lnTo>
                    <a:pt x="2218769" y="2718403"/>
                  </a:lnTo>
                  <a:lnTo>
                    <a:pt x="2201542" y="2740164"/>
                  </a:lnTo>
                  <a:lnTo>
                    <a:pt x="2184315" y="2762832"/>
                  </a:lnTo>
                  <a:lnTo>
                    <a:pt x="2167088" y="2785501"/>
                  </a:lnTo>
                  <a:lnTo>
                    <a:pt x="2149858" y="2807263"/>
                  </a:lnTo>
                  <a:lnTo>
                    <a:pt x="2130817" y="2828117"/>
                  </a:lnTo>
                  <a:lnTo>
                    <a:pt x="2111775" y="2846252"/>
                  </a:lnTo>
                  <a:lnTo>
                    <a:pt x="2090015" y="2861666"/>
                  </a:lnTo>
                  <a:lnTo>
                    <a:pt x="2067346" y="2873455"/>
                  </a:lnTo>
                  <a:lnTo>
                    <a:pt x="2040145" y="2881614"/>
                  </a:lnTo>
                  <a:lnTo>
                    <a:pt x="2012036" y="2885242"/>
                  </a:lnTo>
                  <a:lnTo>
                    <a:pt x="1983021" y="2886149"/>
                  </a:lnTo>
                  <a:lnTo>
                    <a:pt x="1952192" y="2883428"/>
                  </a:lnTo>
                  <a:lnTo>
                    <a:pt x="1921363" y="2879802"/>
                  </a:lnTo>
                  <a:lnTo>
                    <a:pt x="1890534" y="2875267"/>
                  </a:lnTo>
                  <a:lnTo>
                    <a:pt x="1859705" y="2871641"/>
                  </a:lnTo>
                  <a:lnTo>
                    <a:pt x="1828877" y="2869827"/>
                  </a:lnTo>
                  <a:lnTo>
                    <a:pt x="1798954" y="2869827"/>
                  </a:lnTo>
                  <a:lnTo>
                    <a:pt x="1770845" y="2873455"/>
                  </a:lnTo>
                  <a:lnTo>
                    <a:pt x="1741831" y="2880708"/>
                  </a:lnTo>
                  <a:lnTo>
                    <a:pt x="1715535" y="2891590"/>
                  </a:lnTo>
                  <a:lnTo>
                    <a:pt x="1688333" y="2906097"/>
                  </a:lnTo>
                  <a:lnTo>
                    <a:pt x="1661132" y="2920605"/>
                  </a:lnTo>
                  <a:lnTo>
                    <a:pt x="1633930" y="2936927"/>
                  </a:lnTo>
                  <a:lnTo>
                    <a:pt x="1607633" y="2952341"/>
                  </a:lnTo>
                  <a:lnTo>
                    <a:pt x="1579526" y="2965941"/>
                  </a:lnTo>
                  <a:lnTo>
                    <a:pt x="1552324" y="2976823"/>
                  </a:lnTo>
                  <a:lnTo>
                    <a:pt x="1524214" y="2984076"/>
                  </a:lnTo>
                  <a:lnTo>
                    <a:pt x="1495200" y="2986796"/>
                  </a:lnTo>
                  <a:lnTo>
                    <a:pt x="1466185" y="2984076"/>
                  </a:lnTo>
                  <a:lnTo>
                    <a:pt x="1438076" y="2976823"/>
                  </a:lnTo>
                  <a:lnTo>
                    <a:pt x="1410874" y="2965941"/>
                  </a:lnTo>
                  <a:lnTo>
                    <a:pt x="1382765" y="2952341"/>
                  </a:lnTo>
                  <a:lnTo>
                    <a:pt x="1356470" y="2936927"/>
                  </a:lnTo>
                  <a:lnTo>
                    <a:pt x="1329268" y="2920605"/>
                  </a:lnTo>
                  <a:lnTo>
                    <a:pt x="1302066" y="2906097"/>
                  </a:lnTo>
                  <a:lnTo>
                    <a:pt x="1274865" y="2891590"/>
                  </a:lnTo>
                  <a:lnTo>
                    <a:pt x="1247663" y="2880708"/>
                  </a:lnTo>
                  <a:lnTo>
                    <a:pt x="1219554" y="2873455"/>
                  </a:lnTo>
                  <a:lnTo>
                    <a:pt x="1191445" y="2869827"/>
                  </a:lnTo>
                  <a:lnTo>
                    <a:pt x="1161523" y="2869827"/>
                  </a:lnTo>
                  <a:lnTo>
                    <a:pt x="1130694" y="2871641"/>
                  </a:lnTo>
                  <a:lnTo>
                    <a:pt x="1099866" y="2875267"/>
                  </a:lnTo>
                  <a:lnTo>
                    <a:pt x="1069036" y="2879802"/>
                  </a:lnTo>
                  <a:lnTo>
                    <a:pt x="1038207" y="2883428"/>
                  </a:lnTo>
                  <a:lnTo>
                    <a:pt x="1007378" y="2886149"/>
                  </a:lnTo>
                  <a:lnTo>
                    <a:pt x="978364" y="2885242"/>
                  </a:lnTo>
                  <a:lnTo>
                    <a:pt x="950255" y="2881614"/>
                  </a:lnTo>
                  <a:lnTo>
                    <a:pt x="923053" y="2873455"/>
                  </a:lnTo>
                  <a:lnTo>
                    <a:pt x="900384" y="2861666"/>
                  </a:lnTo>
                  <a:lnTo>
                    <a:pt x="878622" y="2846252"/>
                  </a:lnTo>
                  <a:lnTo>
                    <a:pt x="859581" y="2828117"/>
                  </a:lnTo>
                  <a:lnTo>
                    <a:pt x="840540" y="2807263"/>
                  </a:lnTo>
                  <a:lnTo>
                    <a:pt x="823313" y="2785501"/>
                  </a:lnTo>
                  <a:lnTo>
                    <a:pt x="806083" y="2762832"/>
                  </a:lnTo>
                  <a:lnTo>
                    <a:pt x="788856" y="2740164"/>
                  </a:lnTo>
                  <a:lnTo>
                    <a:pt x="771629" y="2718403"/>
                  </a:lnTo>
                  <a:lnTo>
                    <a:pt x="753494" y="2697548"/>
                  </a:lnTo>
                  <a:lnTo>
                    <a:pt x="732639" y="2679412"/>
                  </a:lnTo>
                  <a:lnTo>
                    <a:pt x="712691" y="2663091"/>
                  </a:lnTo>
                  <a:lnTo>
                    <a:pt x="690023" y="2650397"/>
                  </a:lnTo>
                  <a:lnTo>
                    <a:pt x="665541" y="2639517"/>
                  </a:lnTo>
                  <a:lnTo>
                    <a:pt x="639246" y="2630448"/>
                  </a:lnTo>
                  <a:lnTo>
                    <a:pt x="612044" y="2622287"/>
                  </a:lnTo>
                  <a:lnTo>
                    <a:pt x="584842" y="2615034"/>
                  </a:lnTo>
                  <a:lnTo>
                    <a:pt x="556733" y="2607779"/>
                  </a:lnTo>
                  <a:lnTo>
                    <a:pt x="530438" y="2599619"/>
                  </a:lnTo>
                  <a:lnTo>
                    <a:pt x="504143" y="2590552"/>
                  </a:lnTo>
                  <a:lnTo>
                    <a:pt x="479662" y="2579670"/>
                  </a:lnTo>
                  <a:lnTo>
                    <a:pt x="457900" y="2566069"/>
                  </a:lnTo>
                  <a:lnTo>
                    <a:pt x="437951" y="2549749"/>
                  </a:lnTo>
                  <a:lnTo>
                    <a:pt x="421632" y="2529801"/>
                  </a:lnTo>
                  <a:lnTo>
                    <a:pt x="408030" y="2508038"/>
                  </a:lnTo>
                  <a:lnTo>
                    <a:pt x="397149" y="2483556"/>
                  </a:lnTo>
                  <a:lnTo>
                    <a:pt x="388082" y="2457261"/>
                  </a:lnTo>
                  <a:lnTo>
                    <a:pt x="379921" y="2430967"/>
                  </a:lnTo>
                  <a:lnTo>
                    <a:pt x="372668" y="2402858"/>
                  </a:lnTo>
                  <a:lnTo>
                    <a:pt x="365414" y="2375655"/>
                  </a:lnTo>
                  <a:lnTo>
                    <a:pt x="357253" y="2348452"/>
                  </a:lnTo>
                  <a:lnTo>
                    <a:pt x="348185" y="2322157"/>
                  </a:lnTo>
                  <a:lnTo>
                    <a:pt x="337304" y="2297675"/>
                  </a:lnTo>
                  <a:lnTo>
                    <a:pt x="324611" y="2275007"/>
                  </a:lnTo>
                  <a:lnTo>
                    <a:pt x="308290" y="2255059"/>
                  </a:lnTo>
                  <a:lnTo>
                    <a:pt x="290155" y="2234203"/>
                  </a:lnTo>
                  <a:lnTo>
                    <a:pt x="269300" y="2216069"/>
                  </a:lnTo>
                  <a:lnTo>
                    <a:pt x="246631" y="2198842"/>
                  </a:lnTo>
                  <a:lnTo>
                    <a:pt x="223963" y="2181613"/>
                  </a:lnTo>
                  <a:lnTo>
                    <a:pt x="201296" y="2164385"/>
                  </a:lnTo>
                  <a:lnTo>
                    <a:pt x="179534" y="2147156"/>
                  </a:lnTo>
                  <a:lnTo>
                    <a:pt x="158679" y="2128116"/>
                  </a:lnTo>
                  <a:lnTo>
                    <a:pt x="140545" y="2109074"/>
                  </a:lnTo>
                  <a:lnTo>
                    <a:pt x="125130" y="2087312"/>
                  </a:lnTo>
                  <a:lnTo>
                    <a:pt x="113343" y="2064644"/>
                  </a:lnTo>
                  <a:lnTo>
                    <a:pt x="105182" y="2037442"/>
                  </a:lnTo>
                  <a:lnTo>
                    <a:pt x="101555" y="2009333"/>
                  </a:lnTo>
                  <a:lnTo>
                    <a:pt x="100648" y="1980317"/>
                  </a:lnTo>
                  <a:lnTo>
                    <a:pt x="103368" y="1949489"/>
                  </a:lnTo>
                  <a:lnTo>
                    <a:pt x="106995" y="1918659"/>
                  </a:lnTo>
                  <a:lnTo>
                    <a:pt x="111528" y="1887829"/>
                  </a:lnTo>
                  <a:lnTo>
                    <a:pt x="115156" y="1857001"/>
                  </a:lnTo>
                  <a:lnTo>
                    <a:pt x="116970" y="1826171"/>
                  </a:lnTo>
                  <a:lnTo>
                    <a:pt x="116970" y="1796249"/>
                  </a:lnTo>
                  <a:lnTo>
                    <a:pt x="113343" y="1768140"/>
                  </a:lnTo>
                  <a:lnTo>
                    <a:pt x="106089" y="1740031"/>
                  </a:lnTo>
                  <a:lnTo>
                    <a:pt x="95208" y="1713736"/>
                  </a:lnTo>
                  <a:lnTo>
                    <a:pt x="81606" y="1686534"/>
                  </a:lnTo>
                  <a:lnTo>
                    <a:pt x="66192" y="1659332"/>
                  </a:lnTo>
                  <a:lnTo>
                    <a:pt x="49872" y="1632130"/>
                  </a:lnTo>
                  <a:lnTo>
                    <a:pt x="34458" y="1605834"/>
                  </a:lnTo>
                  <a:lnTo>
                    <a:pt x="20855" y="1577725"/>
                  </a:lnTo>
                  <a:lnTo>
                    <a:pt x="9975" y="1550523"/>
                  </a:lnTo>
                  <a:lnTo>
                    <a:pt x="2721" y="1522414"/>
                  </a:lnTo>
                  <a:lnTo>
                    <a:pt x="0" y="1493398"/>
                  </a:lnTo>
                  <a:lnTo>
                    <a:pt x="2721" y="1464384"/>
                  </a:lnTo>
                  <a:lnTo>
                    <a:pt x="9975" y="1436275"/>
                  </a:lnTo>
                  <a:lnTo>
                    <a:pt x="20855" y="1409071"/>
                  </a:lnTo>
                  <a:lnTo>
                    <a:pt x="34458" y="1380964"/>
                  </a:lnTo>
                  <a:lnTo>
                    <a:pt x="49872" y="1354668"/>
                  </a:lnTo>
                  <a:lnTo>
                    <a:pt x="66192" y="1327465"/>
                  </a:lnTo>
                  <a:lnTo>
                    <a:pt x="81606" y="1300263"/>
                  </a:lnTo>
                  <a:lnTo>
                    <a:pt x="95208" y="1273062"/>
                  </a:lnTo>
                  <a:lnTo>
                    <a:pt x="106089" y="1246765"/>
                  </a:lnTo>
                  <a:lnTo>
                    <a:pt x="113343" y="1218656"/>
                  </a:lnTo>
                  <a:lnTo>
                    <a:pt x="116970" y="1190548"/>
                  </a:lnTo>
                  <a:lnTo>
                    <a:pt x="116970" y="1160626"/>
                  </a:lnTo>
                  <a:lnTo>
                    <a:pt x="115156" y="1129796"/>
                  </a:lnTo>
                  <a:lnTo>
                    <a:pt x="111528" y="1098967"/>
                  </a:lnTo>
                  <a:lnTo>
                    <a:pt x="106995" y="1068137"/>
                  </a:lnTo>
                  <a:lnTo>
                    <a:pt x="103368" y="1037309"/>
                  </a:lnTo>
                  <a:lnTo>
                    <a:pt x="100648" y="1006481"/>
                  </a:lnTo>
                  <a:lnTo>
                    <a:pt x="101555" y="977465"/>
                  </a:lnTo>
                  <a:lnTo>
                    <a:pt x="105182" y="949356"/>
                  </a:lnTo>
                  <a:lnTo>
                    <a:pt x="113343" y="922153"/>
                  </a:lnTo>
                  <a:lnTo>
                    <a:pt x="125130" y="899485"/>
                  </a:lnTo>
                  <a:lnTo>
                    <a:pt x="140545" y="877723"/>
                  </a:lnTo>
                  <a:lnTo>
                    <a:pt x="158679" y="858682"/>
                  </a:lnTo>
                  <a:lnTo>
                    <a:pt x="179534" y="839640"/>
                  </a:lnTo>
                  <a:lnTo>
                    <a:pt x="201296" y="822412"/>
                  </a:lnTo>
                  <a:lnTo>
                    <a:pt x="223963" y="805184"/>
                  </a:lnTo>
                  <a:lnTo>
                    <a:pt x="246631" y="787956"/>
                  </a:lnTo>
                  <a:lnTo>
                    <a:pt x="269300" y="770728"/>
                  </a:lnTo>
                  <a:lnTo>
                    <a:pt x="290155" y="752593"/>
                  </a:lnTo>
                  <a:lnTo>
                    <a:pt x="308290" y="731739"/>
                  </a:lnTo>
                  <a:lnTo>
                    <a:pt x="324611" y="711789"/>
                  </a:lnTo>
                  <a:lnTo>
                    <a:pt x="337304" y="689121"/>
                  </a:lnTo>
                  <a:lnTo>
                    <a:pt x="348185" y="664641"/>
                  </a:lnTo>
                  <a:lnTo>
                    <a:pt x="357253" y="638344"/>
                  </a:lnTo>
                  <a:lnTo>
                    <a:pt x="365414" y="611141"/>
                  </a:lnTo>
                  <a:lnTo>
                    <a:pt x="372668" y="583940"/>
                  </a:lnTo>
                  <a:lnTo>
                    <a:pt x="379921" y="555831"/>
                  </a:lnTo>
                  <a:lnTo>
                    <a:pt x="388082" y="529536"/>
                  </a:lnTo>
                  <a:lnTo>
                    <a:pt x="397149" y="503239"/>
                  </a:lnTo>
                  <a:lnTo>
                    <a:pt x="408030" y="478758"/>
                  </a:lnTo>
                  <a:lnTo>
                    <a:pt x="421632" y="456997"/>
                  </a:lnTo>
                  <a:lnTo>
                    <a:pt x="437951" y="437048"/>
                  </a:lnTo>
                  <a:lnTo>
                    <a:pt x="457900" y="420727"/>
                  </a:lnTo>
                  <a:lnTo>
                    <a:pt x="479662" y="407126"/>
                  </a:lnTo>
                  <a:lnTo>
                    <a:pt x="504143" y="396244"/>
                  </a:lnTo>
                  <a:lnTo>
                    <a:pt x="530438" y="387178"/>
                  </a:lnTo>
                  <a:lnTo>
                    <a:pt x="556733" y="379017"/>
                  </a:lnTo>
                  <a:lnTo>
                    <a:pt x="584842" y="371762"/>
                  </a:lnTo>
                  <a:lnTo>
                    <a:pt x="612044" y="364509"/>
                  </a:lnTo>
                  <a:lnTo>
                    <a:pt x="639246" y="356348"/>
                  </a:lnTo>
                  <a:lnTo>
                    <a:pt x="665541" y="347282"/>
                  </a:lnTo>
                  <a:lnTo>
                    <a:pt x="690023" y="336400"/>
                  </a:lnTo>
                  <a:lnTo>
                    <a:pt x="712691" y="323707"/>
                  </a:lnTo>
                  <a:lnTo>
                    <a:pt x="732639" y="307385"/>
                  </a:lnTo>
                  <a:lnTo>
                    <a:pt x="753494" y="289249"/>
                  </a:lnTo>
                  <a:lnTo>
                    <a:pt x="771629" y="268395"/>
                  </a:lnTo>
                  <a:lnTo>
                    <a:pt x="788856" y="246632"/>
                  </a:lnTo>
                  <a:lnTo>
                    <a:pt x="806083" y="223964"/>
                  </a:lnTo>
                  <a:lnTo>
                    <a:pt x="823313" y="201296"/>
                  </a:lnTo>
                  <a:lnTo>
                    <a:pt x="840540" y="179535"/>
                  </a:lnTo>
                  <a:lnTo>
                    <a:pt x="859581" y="158680"/>
                  </a:lnTo>
                  <a:lnTo>
                    <a:pt x="878622" y="140545"/>
                  </a:lnTo>
                  <a:lnTo>
                    <a:pt x="900384" y="125130"/>
                  </a:lnTo>
                  <a:lnTo>
                    <a:pt x="923053" y="113343"/>
                  </a:lnTo>
                  <a:lnTo>
                    <a:pt x="950255" y="105182"/>
                  </a:lnTo>
                  <a:lnTo>
                    <a:pt x="978364" y="101554"/>
                  </a:lnTo>
                  <a:lnTo>
                    <a:pt x="1007378" y="100648"/>
                  </a:lnTo>
                  <a:lnTo>
                    <a:pt x="1038207" y="103369"/>
                  </a:lnTo>
                  <a:lnTo>
                    <a:pt x="1069036" y="106996"/>
                  </a:lnTo>
                  <a:lnTo>
                    <a:pt x="1099866" y="111529"/>
                  </a:lnTo>
                  <a:lnTo>
                    <a:pt x="1130694" y="115157"/>
                  </a:lnTo>
                  <a:lnTo>
                    <a:pt x="1161523" y="116970"/>
                  </a:lnTo>
                  <a:lnTo>
                    <a:pt x="1191445" y="116970"/>
                  </a:lnTo>
                  <a:lnTo>
                    <a:pt x="1219554" y="113343"/>
                  </a:lnTo>
                  <a:lnTo>
                    <a:pt x="1247663" y="106088"/>
                  </a:lnTo>
                  <a:lnTo>
                    <a:pt x="1274865" y="95209"/>
                  </a:lnTo>
                  <a:lnTo>
                    <a:pt x="1302066" y="80699"/>
                  </a:lnTo>
                  <a:lnTo>
                    <a:pt x="1329268" y="66192"/>
                  </a:lnTo>
                  <a:lnTo>
                    <a:pt x="1356470" y="49872"/>
                  </a:lnTo>
                  <a:lnTo>
                    <a:pt x="1382765" y="34456"/>
                  </a:lnTo>
                  <a:lnTo>
                    <a:pt x="1410874" y="20855"/>
                  </a:lnTo>
                  <a:lnTo>
                    <a:pt x="1438076" y="9974"/>
                  </a:lnTo>
                  <a:lnTo>
                    <a:pt x="1466185" y="272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67042D35-575D-4898-836D-DA0D5671C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0805" y="2554317"/>
              <a:ext cx="3185554" cy="3181684"/>
            </a:xfrm>
            <a:custGeom>
              <a:avLst/>
              <a:gdLst>
                <a:gd name="connsiteX0" fmla="*/ 3095991 w 6191980"/>
                <a:gd name="connsiteY0" fmla="*/ 0 h 6184462"/>
                <a:gd name="connsiteX1" fmla="*/ 3156069 w 6191980"/>
                <a:gd name="connsiteY1" fmla="*/ 5631 h 6184462"/>
                <a:gd name="connsiteX2" fmla="*/ 3214272 w 6191980"/>
                <a:gd name="connsiteY2" fmla="*/ 20652 h 6184462"/>
                <a:gd name="connsiteX3" fmla="*/ 3270598 w 6191980"/>
                <a:gd name="connsiteY3" fmla="*/ 43182 h 6184462"/>
                <a:gd name="connsiteX4" fmla="*/ 3328798 w 6191980"/>
                <a:gd name="connsiteY4" fmla="*/ 71344 h 6184462"/>
                <a:gd name="connsiteX5" fmla="*/ 3383247 w 6191980"/>
                <a:gd name="connsiteY5" fmla="*/ 103262 h 6184462"/>
                <a:gd name="connsiteX6" fmla="*/ 3439573 w 6191980"/>
                <a:gd name="connsiteY6" fmla="*/ 137057 h 6184462"/>
                <a:gd name="connsiteX7" fmla="*/ 3495897 w 6191980"/>
                <a:gd name="connsiteY7" fmla="*/ 167096 h 6184462"/>
                <a:gd name="connsiteX8" fmla="*/ 3552221 w 6191980"/>
                <a:gd name="connsiteY8" fmla="*/ 197137 h 6184462"/>
                <a:gd name="connsiteX9" fmla="*/ 3606669 w 6191980"/>
                <a:gd name="connsiteY9" fmla="*/ 219666 h 6184462"/>
                <a:gd name="connsiteX10" fmla="*/ 3666749 w 6191980"/>
                <a:gd name="connsiteY10" fmla="*/ 234686 h 6184462"/>
                <a:gd name="connsiteX11" fmla="*/ 3724950 w 6191980"/>
                <a:gd name="connsiteY11" fmla="*/ 242197 h 6184462"/>
                <a:gd name="connsiteX12" fmla="*/ 3786907 w 6191980"/>
                <a:gd name="connsiteY12" fmla="*/ 242197 h 6184462"/>
                <a:gd name="connsiteX13" fmla="*/ 3850743 w 6191980"/>
                <a:gd name="connsiteY13" fmla="*/ 238443 h 6184462"/>
                <a:gd name="connsiteX14" fmla="*/ 3914577 w 6191980"/>
                <a:gd name="connsiteY14" fmla="*/ 230932 h 6184462"/>
                <a:gd name="connsiteX15" fmla="*/ 3978413 w 6191980"/>
                <a:gd name="connsiteY15" fmla="*/ 221545 h 6184462"/>
                <a:gd name="connsiteX16" fmla="*/ 4042247 w 6191980"/>
                <a:gd name="connsiteY16" fmla="*/ 214035 h 6184462"/>
                <a:gd name="connsiteX17" fmla="*/ 4106083 w 6191980"/>
                <a:gd name="connsiteY17" fmla="*/ 208401 h 6184462"/>
                <a:gd name="connsiteX18" fmla="*/ 4166161 w 6191980"/>
                <a:gd name="connsiteY18" fmla="*/ 210279 h 6184462"/>
                <a:gd name="connsiteX19" fmla="*/ 4224364 w 6191980"/>
                <a:gd name="connsiteY19" fmla="*/ 217789 h 6184462"/>
                <a:gd name="connsiteX20" fmla="*/ 4280690 w 6191980"/>
                <a:gd name="connsiteY20" fmla="*/ 234686 h 6184462"/>
                <a:gd name="connsiteX21" fmla="*/ 4327628 w 6191980"/>
                <a:gd name="connsiteY21" fmla="*/ 259094 h 6184462"/>
                <a:gd name="connsiteX22" fmla="*/ 4372686 w 6191980"/>
                <a:gd name="connsiteY22" fmla="*/ 291012 h 6184462"/>
                <a:gd name="connsiteX23" fmla="*/ 4412114 w 6191980"/>
                <a:gd name="connsiteY23" fmla="*/ 328561 h 6184462"/>
                <a:gd name="connsiteX24" fmla="*/ 4451542 w 6191980"/>
                <a:gd name="connsiteY24" fmla="*/ 371743 h 6184462"/>
                <a:gd name="connsiteX25" fmla="*/ 4487214 w 6191980"/>
                <a:gd name="connsiteY25" fmla="*/ 416803 h 6184462"/>
                <a:gd name="connsiteX26" fmla="*/ 4522886 w 6191980"/>
                <a:gd name="connsiteY26" fmla="*/ 463741 h 6184462"/>
                <a:gd name="connsiteX27" fmla="*/ 4558559 w 6191980"/>
                <a:gd name="connsiteY27" fmla="*/ 510678 h 6184462"/>
                <a:gd name="connsiteX28" fmla="*/ 4594231 w 6191980"/>
                <a:gd name="connsiteY28" fmla="*/ 555737 h 6184462"/>
                <a:gd name="connsiteX29" fmla="*/ 4631782 w 6191980"/>
                <a:gd name="connsiteY29" fmla="*/ 598919 h 6184462"/>
                <a:gd name="connsiteX30" fmla="*/ 4674964 w 6191980"/>
                <a:gd name="connsiteY30" fmla="*/ 636471 h 6184462"/>
                <a:gd name="connsiteX31" fmla="*/ 4716270 w 6191980"/>
                <a:gd name="connsiteY31" fmla="*/ 670266 h 6184462"/>
                <a:gd name="connsiteX32" fmla="*/ 4763206 w 6191980"/>
                <a:gd name="connsiteY32" fmla="*/ 696549 h 6184462"/>
                <a:gd name="connsiteX33" fmla="*/ 4813899 w 6191980"/>
                <a:gd name="connsiteY33" fmla="*/ 719079 h 6184462"/>
                <a:gd name="connsiteX34" fmla="*/ 4868345 w 6191980"/>
                <a:gd name="connsiteY34" fmla="*/ 737854 h 6184462"/>
                <a:gd name="connsiteX35" fmla="*/ 4924669 w 6191980"/>
                <a:gd name="connsiteY35" fmla="*/ 754751 h 6184462"/>
                <a:gd name="connsiteX36" fmla="*/ 4980995 w 6191980"/>
                <a:gd name="connsiteY36" fmla="*/ 769772 h 6184462"/>
                <a:gd name="connsiteX37" fmla="*/ 5039198 w 6191980"/>
                <a:gd name="connsiteY37" fmla="*/ 784792 h 6184462"/>
                <a:gd name="connsiteX38" fmla="*/ 5093644 w 6191980"/>
                <a:gd name="connsiteY38" fmla="*/ 801690 h 6184462"/>
                <a:gd name="connsiteX39" fmla="*/ 5148091 w 6191980"/>
                <a:gd name="connsiteY39" fmla="*/ 820464 h 6184462"/>
                <a:gd name="connsiteX40" fmla="*/ 5198784 w 6191980"/>
                <a:gd name="connsiteY40" fmla="*/ 842995 h 6184462"/>
                <a:gd name="connsiteX41" fmla="*/ 5243845 w 6191980"/>
                <a:gd name="connsiteY41" fmla="*/ 871157 h 6184462"/>
                <a:gd name="connsiteX42" fmla="*/ 5285151 w 6191980"/>
                <a:gd name="connsiteY42" fmla="*/ 904952 h 6184462"/>
                <a:gd name="connsiteX43" fmla="*/ 5318944 w 6191980"/>
                <a:gd name="connsiteY43" fmla="*/ 946257 h 6184462"/>
                <a:gd name="connsiteX44" fmla="*/ 5347108 w 6191980"/>
                <a:gd name="connsiteY44" fmla="*/ 991317 h 6184462"/>
                <a:gd name="connsiteX45" fmla="*/ 5369636 w 6191980"/>
                <a:gd name="connsiteY45" fmla="*/ 1042007 h 6184462"/>
                <a:gd name="connsiteX46" fmla="*/ 5388410 w 6191980"/>
                <a:gd name="connsiteY46" fmla="*/ 1096456 h 6184462"/>
                <a:gd name="connsiteX47" fmla="*/ 5405308 w 6191980"/>
                <a:gd name="connsiteY47" fmla="*/ 1150903 h 6184462"/>
                <a:gd name="connsiteX48" fmla="*/ 5420328 w 6191980"/>
                <a:gd name="connsiteY48" fmla="*/ 1209105 h 6184462"/>
                <a:gd name="connsiteX49" fmla="*/ 5435349 w 6191980"/>
                <a:gd name="connsiteY49" fmla="*/ 1265429 h 6184462"/>
                <a:gd name="connsiteX50" fmla="*/ 5452246 w 6191980"/>
                <a:gd name="connsiteY50" fmla="*/ 1321755 h 6184462"/>
                <a:gd name="connsiteX51" fmla="*/ 5471021 w 6191980"/>
                <a:gd name="connsiteY51" fmla="*/ 1376203 h 6184462"/>
                <a:gd name="connsiteX52" fmla="*/ 5493550 w 6191980"/>
                <a:gd name="connsiteY52" fmla="*/ 1426896 h 6184462"/>
                <a:gd name="connsiteX53" fmla="*/ 5519836 w 6191980"/>
                <a:gd name="connsiteY53" fmla="*/ 1473832 h 6184462"/>
                <a:gd name="connsiteX54" fmla="*/ 5553632 w 6191980"/>
                <a:gd name="connsiteY54" fmla="*/ 1515138 h 6184462"/>
                <a:gd name="connsiteX55" fmla="*/ 5591181 w 6191980"/>
                <a:gd name="connsiteY55" fmla="*/ 1558320 h 6184462"/>
                <a:gd name="connsiteX56" fmla="*/ 5634364 w 6191980"/>
                <a:gd name="connsiteY56" fmla="*/ 1595869 h 6184462"/>
                <a:gd name="connsiteX57" fmla="*/ 5679425 w 6191980"/>
                <a:gd name="connsiteY57" fmla="*/ 1631541 h 6184462"/>
                <a:gd name="connsiteX58" fmla="*/ 5728238 w 6191980"/>
                <a:gd name="connsiteY58" fmla="*/ 1667213 h 6184462"/>
                <a:gd name="connsiteX59" fmla="*/ 5775175 w 6191980"/>
                <a:gd name="connsiteY59" fmla="*/ 1702885 h 6184462"/>
                <a:gd name="connsiteX60" fmla="*/ 5820236 w 6191980"/>
                <a:gd name="connsiteY60" fmla="*/ 1738560 h 6184462"/>
                <a:gd name="connsiteX61" fmla="*/ 5863416 w 6191980"/>
                <a:gd name="connsiteY61" fmla="*/ 1777986 h 6184462"/>
                <a:gd name="connsiteX62" fmla="*/ 5900968 w 6191980"/>
                <a:gd name="connsiteY62" fmla="*/ 1817414 h 6184462"/>
                <a:gd name="connsiteX63" fmla="*/ 5932886 w 6191980"/>
                <a:gd name="connsiteY63" fmla="*/ 1862474 h 6184462"/>
                <a:gd name="connsiteX64" fmla="*/ 5957294 w 6191980"/>
                <a:gd name="connsiteY64" fmla="*/ 1909410 h 6184462"/>
                <a:gd name="connsiteX65" fmla="*/ 5974191 w 6191980"/>
                <a:gd name="connsiteY65" fmla="*/ 1965736 h 6184462"/>
                <a:gd name="connsiteX66" fmla="*/ 5981700 w 6191980"/>
                <a:gd name="connsiteY66" fmla="*/ 2023938 h 6184462"/>
                <a:gd name="connsiteX67" fmla="*/ 5983578 w 6191980"/>
                <a:gd name="connsiteY67" fmla="*/ 2084018 h 6184462"/>
                <a:gd name="connsiteX68" fmla="*/ 5977945 w 6191980"/>
                <a:gd name="connsiteY68" fmla="*/ 2147852 h 6184462"/>
                <a:gd name="connsiteX69" fmla="*/ 5970435 w 6191980"/>
                <a:gd name="connsiteY69" fmla="*/ 2211686 h 6184462"/>
                <a:gd name="connsiteX70" fmla="*/ 5961048 w 6191980"/>
                <a:gd name="connsiteY70" fmla="*/ 2275522 h 6184462"/>
                <a:gd name="connsiteX71" fmla="*/ 5953538 w 6191980"/>
                <a:gd name="connsiteY71" fmla="*/ 2339356 h 6184462"/>
                <a:gd name="connsiteX72" fmla="*/ 5949784 w 6191980"/>
                <a:gd name="connsiteY72" fmla="*/ 2403192 h 6184462"/>
                <a:gd name="connsiteX73" fmla="*/ 5949784 w 6191980"/>
                <a:gd name="connsiteY73" fmla="*/ 2465149 h 6184462"/>
                <a:gd name="connsiteX74" fmla="*/ 5957294 w 6191980"/>
                <a:gd name="connsiteY74" fmla="*/ 2523350 h 6184462"/>
                <a:gd name="connsiteX75" fmla="*/ 5972312 w 6191980"/>
                <a:gd name="connsiteY75" fmla="*/ 2581552 h 6184462"/>
                <a:gd name="connsiteX76" fmla="*/ 5994843 w 6191980"/>
                <a:gd name="connsiteY76" fmla="*/ 2636001 h 6184462"/>
                <a:gd name="connsiteX77" fmla="*/ 6024884 w 6191980"/>
                <a:gd name="connsiteY77" fmla="*/ 2692325 h 6184462"/>
                <a:gd name="connsiteX78" fmla="*/ 6054922 w 6191980"/>
                <a:gd name="connsiteY78" fmla="*/ 2748651 h 6184462"/>
                <a:gd name="connsiteX79" fmla="*/ 6088718 w 6191980"/>
                <a:gd name="connsiteY79" fmla="*/ 2804974 h 6184462"/>
                <a:gd name="connsiteX80" fmla="*/ 6120634 w 6191980"/>
                <a:gd name="connsiteY80" fmla="*/ 2859423 h 6184462"/>
                <a:gd name="connsiteX81" fmla="*/ 6148798 w 6191980"/>
                <a:gd name="connsiteY81" fmla="*/ 2917624 h 6184462"/>
                <a:gd name="connsiteX82" fmla="*/ 6171326 w 6191980"/>
                <a:gd name="connsiteY82" fmla="*/ 2973950 h 6184462"/>
                <a:gd name="connsiteX83" fmla="*/ 6186347 w 6191980"/>
                <a:gd name="connsiteY83" fmla="*/ 3032152 h 6184462"/>
                <a:gd name="connsiteX84" fmla="*/ 6191980 w 6191980"/>
                <a:gd name="connsiteY84" fmla="*/ 3092230 h 6184462"/>
                <a:gd name="connsiteX85" fmla="*/ 6186347 w 6191980"/>
                <a:gd name="connsiteY85" fmla="*/ 3152310 h 6184462"/>
                <a:gd name="connsiteX86" fmla="*/ 6171326 w 6191980"/>
                <a:gd name="connsiteY86" fmla="*/ 3210513 h 6184462"/>
                <a:gd name="connsiteX87" fmla="*/ 6148798 w 6191980"/>
                <a:gd name="connsiteY87" fmla="*/ 3266839 h 6184462"/>
                <a:gd name="connsiteX88" fmla="*/ 6120634 w 6191980"/>
                <a:gd name="connsiteY88" fmla="*/ 3325039 h 6184462"/>
                <a:gd name="connsiteX89" fmla="*/ 6088718 w 6191980"/>
                <a:gd name="connsiteY89" fmla="*/ 3379488 h 6184462"/>
                <a:gd name="connsiteX90" fmla="*/ 6054922 w 6191980"/>
                <a:gd name="connsiteY90" fmla="*/ 3435814 h 6184462"/>
                <a:gd name="connsiteX91" fmla="*/ 6024884 w 6191980"/>
                <a:gd name="connsiteY91" fmla="*/ 3492137 h 6184462"/>
                <a:gd name="connsiteX92" fmla="*/ 5994843 w 6191980"/>
                <a:gd name="connsiteY92" fmla="*/ 3548461 h 6184462"/>
                <a:gd name="connsiteX93" fmla="*/ 5972312 w 6191980"/>
                <a:gd name="connsiteY93" fmla="*/ 3602910 h 6184462"/>
                <a:gd name="connsiteX94" fmla="*/ 5957294 w 6191980"/>
                <a:gd name="connsiteY94" fmla="*/ 3661113 h 6184462"/>
                <a:gd name="connsiteX95" fmla="*/ 5949784 w 6191980"/>
                <a:gd name="connsiteY95" fmla="*/ 3719313 h 6184462"/>
                <a:gd name="connsiteX96" fmla="*/ 5949784 w 6191980"/>
                <a:gd name="connsiteY96" fmla="*/ 3781272 h 6184462"/>
                <a:gd name="connsiteX97" fmla="*/ 5953538 w 6191980"/>
                <a:gd name="connsiteY97" fmla="*/ 3845106 h 6184462"/>
                <a:gd name="connsiteX98" fmla="*/ 5961048 w 6191980"/>
                <a:gd name="connsiteY98" fmla="*/ 3908940 h 6184462"/>
                <a:gd name="connsiteX99" fmla="*/ 5970435 w 6191980"/>
                <a:gd name="connsiteY99" fmla="*/ 3972776 h 6184462"/>
                <a:gd name="connsiteX100" fmla="*/ 5977945 w 6191980"/>
                <a:gd name="connsiteY100" fmla="*/ 4036610 h 6184462"/>
                <a:gd name="connsiteX101" fmla="*/ 5983578 w 6191980"/>
                <a:gd name="connsiteY101" fmla="*/ 4100444 h 6184462"/>
                <a:gd name="connsiteX102" fmla="*/ 5981700 w 6191980"/>
                <a:gd name="connsiteY102" fmla="*/ 4160526 h 6184462"/>
                <a:gd name="connsiteX103" fmla="*/ 5974191 w 6191980"/>
                <a:gd name="connsiteY103" fmla="*/ 4218729 h 6184462"/>
                <a:gd name="connsiteX104" fmla="*/ 5957294 w 6191980"/>
                <a:gd name="connsiteY104" fmla="*/ 4275053 h 6184462"/>
                <a:gd name="connsiteX105" fmla="*/ 5932886 w 6191980"/>
                <a:gd name="connsiteY105" fmla="*/ 4321989 h 6184462"/>
                <a:gd name="connsiteX106" fmla="*/ 5900968 w 6191980"/>
                <a:gd name="connsiteY106" fmla="*/ 4367050 h 6184462"/>
                <a:gd name="connsiteX107" fmla="*/ 5863416 w 6191980"/>
                <a:gd name="connsiteY107" fmla="*/ 4406477 h 6184462"/>
                <a:gd name="connsiteX108" fmla="*/ 5820236 w 6191980"/>
                <a:gd name="connsiteY108" fmla="*/ 4445903 h 6184462"/>
                <a:gd name="connsiteX109" fmla="*/ 5775175 w 6191980"/>
                <a:gd name="connsiteY109" fmla="*/ 4481577 h 6184462"/>
                <a:gd name="connsiteX110" fmla="*/ 5728238 w 6191980"/>
                <a:gd name="connsiteY110" fmla="*/ 4517249 h 6184462"/>
                <a:gd name="connsiteX111" fmla="*/ 5679425 w 6191980"/>
                <a:gd name="connsiteY111" fmla="*/ 4552921 h 6184462"/>
                <a:gd name="connsiteX112" fmla="*/ 5634364 w 6191980"/>
                <a:gd name="connsiteY112" fmla="*/ 4588593 h 6184462"/>
                <a:gd name="connsiteX113" fmla="*/ 5591181 w 6191980"/>
                <a:gd name="connsiteY113" fmla="*/ 4626142 h 6184462"/>
                <a:gd name="connsiteX114" fmla="*/ 5553632 w 6191980"/>
                <a:gd name="connsiteY114" fmla="*/ 4669325 h 6184462"/>
                <a:gd name="connsiteX115" fmla="*/ 5519836 w 6191980"/>
                <a:gd name="connsiteY115" fmla="*/ 4710630 h 6184462"/>
                <a:gd name="connsiteX116" fmla="*/ 5493550 w 6191980"/>
                <a:gd name="connsiteY116" fmla="*/ 4757566 h 6184462"/>
                <a:gd name="connsiteX117" fmla="*/ 5471021 w 6191980"/>
                <a:gd name="connsiteY117" fmla="*/ 4808259 h 6184462"/>
                <a:gd name="connsiteX118" fmla="*/ 5452246 w 6191980"/>
                <a:gd name="connsiteY118" fmla="*/ 4862708 h 6184462"/>
                <a:gd name="connsiteX119" fmla="*/ 5435349 w 6191980"/>
                <a:gd name="connsiteY119" fmla="*/ 4919033 h 6184462"/>
                <a:gd name="connsiteX120" fmla="*/ 5420328 w 6191980"/>
                <a:gd name="connsiteY120" fmla="*/ 4975357 h 6184462"/>
                <a:gd name="connsiteX121" fmla="*/ 5405308 w 6191980"/>
                <a:gd name="connsiteY121" fmla="*/ 5033560 h 6184462"/>
                <a:gd name="connsiteX122" fmla="*/ 5388410 w 6191980"/>
                <a:gd name="connsiteY122" fmla="*/ 5088007 h 6184462"/>
                <a:gd name="connsiteX123" fmla="*/ 5369636 w 6191980"/>
                <a:gd name="connsiteY123" fmla="*/ 5142453 h 6184462"/>
                <a:gd name="connsiteX124" fmla="*/ 5347108 w 6191980"/>
                <a:gd name="connsiteY124" fmla="*/ 5193146 h 6184462"/>
                <a:gd name="connsiteX125" fmla="*/ 5318944 w 6191980"/>
                <a:gd name="connsiteY125" fmla="*/ 5238207 h 6184462"/>
                <a:gd name="connsiteX126" fmla="*/ 5285151 w 6191980"/>
                <a:gd name="connsiteY126" fmla="*/ 5279510 h 6184462"/>
                <a:gd name="connsiteX127" fmla="*/ 5243845 w 6191980"/>
                <a:gd name="connsiteY127" fmla="*/ 5313305 h 6184462"/>
                <a:gd name="connsiteX128" fmla="*/ 5198784 w 6191980"/>
                <a:gd name="connsiteY128" fmla="*/ 5341467 h 6184462"/>
                <a:gd name="connsiteX129" fmla="*/ 5148091 w 6191980"/>
                <a:gd name="connsiteY129" fmla="*/ 5363998 h 6184462"/>
                <a:gd name="connsiteX130" fmla="*/ 5093644 w 6191980"/>
                <a:gd name="connsiteY130" fmla="*/ 5382773 h 6184462"/>
                <a:gd name="connsiteX131" fmla="*/ 5039198 w 6191980"/>
                <a:gd name="connsiteY131" fmla="*/ 5399670 h 6184462"/>
                <a:gd name="connsiteX132" fmla="*/ 4980995 w 6191980"/>
                <a:gd name="connsiteY132" fmla="*/ 5414691 h 6184462"/>
                <a:gd name="connsiteX133" fmla="*/ 4924669 w 6191980"/>
                <a:gd name="connsiteY133" fmla="*/ 5429711 h 6184462"/>
                <a:gd name="connsiteX134" fmla="*/ 4868345 w 6191980"/>
                <a:gd name="connsiteY134" fmla="*/ 5446609 h 6184462"/>
                <a:gd name="connsiteX135" fmla="*/ 4813899 w 6191980"/>
                <a:gd name="connsiteY135" fmla="*/ 5465383 h 6184462"/>
                <a:gd name="connsiteX136" fmla="*/ 4763206 w 6191980"/>
                <a:gd name="connsiteY136" fmla="*/ 5487914 h 6184462"/>
                <a:gd name="connsiteX137" fmla="*/ 4716270 w 6191980"/>
                <a:gd name="connsiteY137" fmla="*/ 5514197 h 6184462"/>
                <a:gd name="connsiteX138" fmla="*/ 4674964 w 6191980"/>
                <a:gd name="connsiteY138" fmla="*/ 5547992 h 6184462"/>
                <a:gd name="connsiteX139" fmla="*/ 4631782 w 6191980"/>
                <a:gd name="connsiteY139" fmla="*/ 5585543 h 6184462"/>
                <a:gd name="connsiteX140" fmla="*/ 4594231 w 6191980"/>
                <a:gd name="connsiteY140" fmla="*/ 5628725 h 6184462"/>
                <a:gd name="connsiteX141" fmla="*/ 4558559 w 6191980"/>
                <a:gd name="connsiteY141" fmla="*/ 5673785 h 6184462"/>
                <a:gd name="connsiteX142" fmla="*/ 4522886 w 6191980"/>
                <a:gd name="connsiteY142" fmla="*/ 5720721 h 6184462"/>
                <a:gd name="connsiteX143" fmla="*/ 4487214 w 6191980"/>
                <a:gd name="connsiteY143" fmla="*/ 5767659 h 6184462"/>
                <a:gd name="connsiteX144" fmla="*/ 4451542 w 6191980"/>
                <a:gd name="connsiteY144" fmla="*/ 5812719 h 6184462"/>
                <a:gd name="connsiteX145" fmla="*/ 4412114 w 6191980"/>
                <a:gd name="connsiteY145" fmla="*/ 5855901 h 6184462"/>
                <a:gd name="connsiteX146" fmla="*/ 4372686 w 6191980"/>
                <a:gd name="connsiteY146" fmla="*/ 5893450 h 6184462"/>
                <a:gd name="connsiteX147" fmla="*/ 4327628 w 6191980"/>
                <a:gd name="connsiteY147" fmla="*/ 5925368 h 6184462"/>
                <a:gd name="connsiteX148" fmla="*/ 4280690 w 6191980"/>
                <a:gd name="connsiteY148" fmla="*/ 5949776 h 6184462"/>
                <a:gd name="connsiteX149" fmla="*/ 4224364 w 6191980"/>
                <a:gd name="connsiteY149" fmla="*/ 5966674 h 6184462"/>
                <a:gd name="connsiteX150" fmla="*/ 4166161 w 6191980"/>
                <a:gd name="connsiteY150" fmla="*/ 5974184 h 6184462"/>
                <a:gd name="connsiteX151" fmla="*/ 4106083 w 6191980"/>
                <a:gd name="connsiteY151" fmla="*/ 5976061 h 6184462"/>
                <a:gd name="connsiteX152" fmla="*/ 4042247 w 6191980"/>
                <a:gd name="connsiteY152" fmla="*/ 5970428 h 6184462"/>
                <a:gd name="connsiteX153" fmla="*/ 3978413 w 6191980"/>
                <a:gd name="connsiteY153" fmla="*/ 5962919 h 6184462"/>
                <a:gd name="connsiteX154" fmla="*/ 3914577 w 6191980"/>
                <a:gd name="connsiteY154" fmla="*/ 5953530 h 6184462"/>
                <a:gd name="connsiteX155" fmla="*/ 3850743 w 6191980"/>
                <a:gd name="connsiteY155" fmla="*/ 5946022 h 6184462"/>
                <a:gd name="connsiteX156" fmla="*/ 3786907 w 6191980"/>
                <a:gd name="connsiteY156" fmla="*/ 5942266 h 6184462"/>
                <a:gd name="connsiteX157" fmla="*/ 3724950 w 6191980"/>
                <a:gd name="connsiteY157" fmla="*/ 5942266 h 6184462"/>
                <a:gd name="connsiteX158" fmla="*/ 3666749 w 6191980"/>
                <a:gd name="connsiteY158" fmla="*/ 5949776 h 6184462"/>
                <a:gd name="connsiteX159" fmla="*/ 3606669 w 6191980"/>
                <a:gd name="connsiteY159" fmla="*/ 5964797 h 6184462"/>
                <a:gd name="connsiteX160" fmla="*/ 3552221 w 6191980"/>
                <a:gd name="connsiteY160" fmla="*/ 5987325 h 6184462"/>
                <a:gd name="connsiteX161" fmla="*/ 3495897 w 6191980"/>
                <a:gd name="connsiteY161" fmla="*/ 6017366 h 6184462"/>
                <a:gd name="connsiteX162" fmla="*/ 3439573 w 6191980"/>
                <a:gd name="connsiteY162" fmla="*/ 6047407 h 6184462"/>
                <a:gd name="connsiteX163" fmla="*/ 3383247 w 6191980"/>
                <a:gd name="connsiteY163" fmla="*/ 6081200 h 6184462"/>
                <a:gd name="connsiteX164" fmla="*/ 3328798 w 6191980"/>
                <a:gd name="connsiteY164" fmla="*/ 6113118 h 6184462"/>
                <a:gd name="connsiteX165" fmla="*/ 3270598 w 6191980"/>
                <a:gd name="connsiteY165" fmla="*/ 6141280 h 6184462"/>
                <a:gd name="connsiteX166" fmla="*/ 3214272 w 6191980"/>
                <a:gd name="connsiteY166" fmla="*/ 6163811 h 6184462"/>
                <a:gd name="connsiteX167" fmla="*/ 3156069 w 6191980"/>
                <a:gd name="connsiteY167" fmla="*/ 6178831 h 6184462"/>
                <a:gd name="connsiteX168" fmla="*/ 3095991 w 6191980"/>
                <a:gd name="connsiteY168" fmla="*/ 6184462 h 6184462"/>
                <a:gd name="connsiteX169" fmla="*/ 3035911 w 6191980"/>
                <a:gd name="connsiteY169" fmla="*/ 6178831 h 6184462"/>
                <a:gd name="connsiteX170" fmla="*/ 2977708 w 6191980"/>
                <a:gd name="connsiteY170" fmla="*/ 6163811 h 6184462"/>
                <a:gd name="connsiteX171" fmla="*/ 2921385 w 6191980"/>
                <a:gd name="connsiteY171" fmla="*/ 6141280 h 6184462"/>
                <a:gd name="connsiteX172" fmla="*/ 2863182 w 6191980"/>
                <a:gd name="connsiteY172" fmla="*/ 6113118 h 6184462"/>
                <a:gd name="connsiteX173" fmla="*/ 2808733 w 6191980"/>
                <a:gd name="connsiteY173" fmla="*/ 6081200 h 6184462"/>
                <a:gd name="connsiteX174" fmla="*/ 2752409 w 6191980"/>
                <a:gd name="connsiteY174" fmla="*/ 6047407 h 6184462"/>
                <a:gd name="connsiteX175" fmla="*/ 2696083 w 6191980"/>
                <a:gd name="connsiteY175" fmla="*/ 6017366 h 6184462"/>
                <a:gd name="connsiteX176" fmla="*/ 2639760 w 6191980"/>
                <a:gd name="connsiteY176" fmla="*/ 5987325 h 6184462"/>
                <a:gd name="connsiteX177" fmla="*/ 2583436 w 6191980"/>
                <a:gd name="connsiteY177" fmla="*/ 5964797 h 6184462"/>
                <a:gd name="connsiteX178" fmla="*/ 2525233 w 6191980"/>
                <a:gd name="connsiteY178" fmla="*/ 5949776 h 6184462"/>
                <a:gd name="connsiteX179" fmla="*/ 2467030 w 6191980"/>
                <a:gd name="connsiteY179" fmla="*/ 5942266 h 6184462"/>
                <a:gd name="connsiteX180" fmla="*/ 2405071 w 6191980"/>
                <a:gd name="connsiteY180" fmla="*/ 5942266 h 6184462"/>
                <a:gd name="connsiteX181" fmla="*/ 2341237 w 6191980"/>
                <a:gd name="connsiteY181" fmla="*/ 5946022 h 6184462"/>
                <a:gd name="connsiteX182" fmla="*/ 2277403 w 6191980"/>
                <a:gd name="connsiteY182" fmla="*/ 5953530 h 6184462"/>
                <a:gd name="connsiteX183" fmla="*/ 2213567 w 6191980"/>
                <a:gd name="connsiteY183" fmla="*/ 5962919 h 6184462"/>
                <a:gd name="connsiteX184" fmla="*/ 2149731 w 6191980"/>
                <a:gd name="connsiteY184" fmla="*/ 5970428 h 6184462"/>
                <a:gd name="connsiteX185" fmla="*/ 2085897 w 6191980"/>
                <a:gd name="connsiteY185" fmla="*/ 5976061 h 6184462"/>
                <a:gd name="connsiteX186" fmla="*/ 2025819 w 6191980"/>
                <a:gd name="connsiteY186" fmla="*/ 5974184 h 6184462"/>
                <a:gd name="connsiteX187" fmla="*/ 1967617 w 6191980"/>
                <a:gd name="connsiteY187" fmla="*/ 5966674 h 6184462"/>
                <a:gd name="connsiteX188" fmla="*/ 1911291 w 6191980"/>
                <a:gd name="connsiteY188" fmla="*/ 5949776 h 6184462"/>
                <a:gd name="connsiteX189" fmla="*/ 1864354 w 6191980"/>
                <a:gd name="connsiteY189" fmla="*/ 5925368 h 6184462"/>
                <a:gd name="connsiteX190" fmla="*/ 1819293 w 6191980"/>
                <a:gd name="connsiteY190" fmla="*/ 5893450 h 6184462"/>
                <a:gd name="connsiteX191" fmla="*/ 1779867 w 6191980"/>
                <a:gd name="connsiteY191" fmla="*/ 5855901 h 6184462"/>
                <a:gd name="connsiteX192" fmla="*/ 1740438 w 6191980"/>
                <a:gd name="connsiteY192" fmla="*/ 5812719 h 6184462"/>
                <a:gd name="connsiteX193" fmla="*/ 1704766 w 6191980"/>
                <a:gd name="connsiteY193" fmla="*/ 5767659 h 6184462"/>
                <a:gd name="connsiteX194" fmla="*/ 1669094 w 6191980"/>
                <a:gd name="connsiteY194" fmla="*/ 5720721 h 6184462"/>
                <a:gd name="connsiteX195" fmla="*/ 1633422 w 6191980"/>
                <a:gd name="connsiteY195" fmla="*/ 5673785 h 6184462"/>
                <a:gd name="connsiteX196" fmla="*/ 1597750 w 6191980"/>
                <a:gd name="connsiteY196" fmla="*/ 5628725 h 6184462"/>
                <a:gd name="connsiteX197" fmla="*/ 1560199 w 6191980"/>
                <a:gd name="connsiteY197" fmla="*/ 5585543 h 6184462"/>
                <a:gd name="connsiteX198" fmla="*/ 1517016 w 6191980"/>
                <a:gd name="connsiteY198" fmla="*/ 5547992 h 6184462"/>
                <a:gd name="connsiteX199" fmla="*/ 1475711 w 6191980"/>
                <a:gd name="connsiteY199" fmla="*/ 5514197 h 6184462"/>
                <a:gd name="connsiteX200" fmla="*/ 1428774 w 6191980"/>
                <a:gd name="connsiteY200" fmla="*/ 5487914 h 6184462"/>
                <a:gd name="connsiteX201" fmla="*/ 1378082 w 6191980"/>
                <a:gd name="connsiteY201" fmla="*/ 5465383 h 6184462"/>
                <a:gd name="connsiteX202" fmla="*/ 1323635 w 6191980"/>
                <a:gd name="connsiteY202" fmla="*/ 5446609 h 6184462"/>
                <a:gd name="connsiteX203" fmla="*/ 1267309 w 6191980"/>
                <a:gd name="connsiteY203" fmla="*/ 5429711 h 6184462"/>
                <a:gd name="connsiteX204" fmla="*/ 1210986 w 6191980"/>
                <a:gd name="connsiteY204" fmla="*/ 5414691 h 6184462"/>
                <a:gd name="connsiteX205" fmla="*/ 1152783 w 6191980"/>
                <a:gd name="connsiteY205" fmla="*/ 5399670 h 6184462"/>
                <a:gd name="connsiteX206" fmla="*/ 1098336 w 6191980"/>
                <a:gd name="connsiteY206" fmla="*/ 5382773 h 6184462"/>
                <a:gd name="connsiteX207" fmla="*/ 1043887 w 6191980"/>
                <a:gd name="connsiteY207" fmla="*/ 5363998 h 6184462"/>
                <a:gd name="connsiteX208" fmla="*/ 993197 w 6191980"/>
                <a:gd name="connsiteY208" fmla="*/ 5341467 h 6184462"/>
                <a:gd name="connsiteX209" fmla="*/ 948135 w 6191980"/>
                <a:gd name="connsiteY209" fmla="*/ 5313305 h 6184462"/>
                <a:gd name="connsiteX210" fmla="*/ 906830 w 6191980"/>
                <a:gd name="connsiteY210" fmla="*/ 5279510 h 6184462"/>
                <a:gd name="connsiteX211" fmla="*/ 873037 w 6191980"/>
                <a:gd name="connsiteY211" fmla="*/ 5238207 h 6184462"/>
                <a:gd name="connsiteX212" fmla="*/ 844875 w 6191980"/>
                <a:gd name="connsiteY212" fmla="*/ 5193146 h 6184462"/>
                <a:gd name="connsiteX213" fmla="*/ 822344 w 6191980"/>
                <a:gd name="connsiteY213" fmla="*/ 5142453 h 6184462"/>
                <a:gd name="connsiteX214" fmla="*/ 803570 w 6191980"/>
                <a:gd name="connsiteY214" fmla="*/ 5088007 h 6184462"/>
                <a:gd name="connsiteX215" fmla="*/ 786672 w 6191980"/>
                <a:gd name="connsiteY215" fmla="*/ 5033560 h 6184462"/>
                <a:gd name="connsiteX216" fmla="*/ 771652 w 6191980"/>
                <a:gd name="connsiteY216" fmla="*/ 4975357 h 6184462"/>
                <a:gd name="connsiteX217" fmla="*/ 756631 w 6191980"/>
                <a:gd name="connsiteY217" fmla="*/ 4919033 h 6184462"/>
                <a:gd name="connsiteX218" fmla="*/ 739734 w 6191980"/>
                <a:gd name="connsiteY218" fmla="*/ 4862708 h 6184462"/>
                <a:gd name="connsiteX219" fmla="*/ 720959 w 6191980"/>
                <a:gd name="connsiteY219" fmla="*/ 4808259 h 6184462"/>
                <a:gd name="connsiteX220" fmla="*/ 698428 w 6191980"/>
                <a:gd name="connsiteY220" fmla="*/ 4757566 h 6184462"/>
                <a:gd name="connsiteX221" fmla="*/ 672143 w 6191980"/>
                <a:gd name="connsiteY221" fmla="*/ 4710630 h 6184462"/>
                <a:gd name="connsiteX222" fmla="*/ 638351 w 6191980"/>
                <a:gd name="connsiteY222" fmla="*/ 4669325 h 6184462"/>
                <a:gd name="connsiteX223" fmla="*/ 600799 w 6191980"/>
                <a:gd name="connsiteY223" fmla="*/ 4626142 h 6184462"/>
                <a:gd name="connsiteX224" fmla="*/ 557617 w 6191980"/>
                <a:gd name="connsiteY224" fmla="*/ 4588593 h 6184462"/>
                <a:gd name="connsiteX225" fmla="*/ 510678 w 6191980"/>
                <a:gd name="connsiteY225" fmla="*/ 4552921 h 6184462"/>
                <a:gd name="connsiteX226" fmla="*/ 463742 w 6191980"/>
                <a:gd name="connsiteY226" fmla="*/ 4517249 h 6184462"/>
                <a:gd name="connsiteX227" fmla="*/ 416805 w 6191980"/>
                <a:gd name="connsiteY227" fmla="*/ 4481577 h 6184462"/>
                <a:gd name="connsiteX228" fmla="*/ 371744 w 6191980"/>
                <a:gd name="connsiteY228" fmla="*/ 4445903 h 6184462"/>
                <a:gd name="connsiteX229" fmla="*/ 328562 w 6191980"/>
                <a:gd name="connsiteY229" fmla="*/ 4406477 h 6184462"/>
                <a:gd name="connsiteX230" fmla="*/ 291012 w 6191980"/>
                <a:gd name="connsiteY230" fmla="*/ 4367050 h 6184462"/>
                <a:gd name="connsiteX231" fmla="*/ 259096 w 6191980"/>
                <a:gd name="connsiteY231" fmla="*/ 4321989 h 6184462"/>
                <a:gd name="connsiteX232" fmla="*/ 234689 w 6191980"/>
                <a:gd name="connsiteY232" fmla="*/ 4275053 h 6184462"/>
                <a:gd name="connsiteX233" fmla="*/ 217791 w 6191980"/>
                <a:gd name="connsiteY233" fmla="*/ 4218729 h 6184462"/>
                <a:gd name="connsiteX234" fmla="*/ 210281 w 6191980"/>
                <a:gd name="connsiteY234" fmla="*/ 4160526 h 6184462"/>
                <a:gd name="connsiteX235" fmla="*/ 208402 w 6191980"/>
                <a:gd name="connsiteY235" fmla="*/ 4100444 h 6184462"/>
                <a:gd name="connsiteX236" fmla="*/ 214035 w 6191980"/>
                <a:gd name="connsiteY236" fmla="*/ 4036610 h 6184462"/>
                <a:gd name="connsiteX237" fmla="*/ 221545 w 6191980"/>
                <a:gd name="connsiteY237" fmla="*/ 3972776 h 6184462"/>
                <a:gd name="connsiteX238" fmla="*/ 230932 w 6191980"/>
                <a:gd name="connsiteY238" fmla="*/ 3908940 h 6184462"/>
                <a:gd name="connsiteX239" fmla="*/ 238443 w 6191980"/>
                <a:gd name="connsiteY239" fmla="*/ 3845106 h 6184462"/>
                <a:gd name="connsiteX240" fmla="*/ 242199 w 6191980"/>
                <a:gd name="connsiteY240" fmla="*/ 3781272 h 6184462"/>
                <a:gd name="connsiteX241" fmla="*/ 242199 w 6191980"/>
                <a:gd name="connsiteY241" fmla="*/ 3719313 h 6184462"/>
                <a:gd name="connsiteX242" fmla="*/ 234689 w 6191980"/>
                <a:gd name="connsiteY242" fmla="*/ 3661113 h 6184462"/>
                <a:gd name="connsiteX243" fmla="*/ 219668 w 6191980"/>
                <a:gd name="connsiteY243" fmla="*/ 3602910 h 6184462"/>
                <a:gd name="connsiteX244" fmla="*/ 197138 w 6191980"/>
                <a:gd name="connsiteY244" fmla="*/ 3548461 h 6184462"/>
                <a:gd name="connsiteX245" fmla="*/ 168976 w 6191980"/>
                <a:gd name="connsiteY245" fmla="*/ 3492137 h 6184462"/>
                <a:gd name="connsiteX246" fmla="*/ 137057 w 6191980"/>
                <a:gd name="connsiteY246" fmla="*/ 3435814 h 6184462"/>
                <a:gd name="connsiteX247" fmla="*/ 103264 w 6191980"/>
                <a:gd name="connsiteY247" fmla="*/ 3379488 h 6184462"/>
                <a:gd name="connsiteX248" fmla="*/ 71346 w 6191980"/>
                <a:gd name="connsiteY248" fmla="*/ 3325039 h 6184462"/>
                <a:gd name="connsiteX249" fmla="*/ 43182 w 6191980"/>
                <a:gd name="connsiteY249" fmla="*/ 3266839 h 6184462"/>
                <a:gd name="connsiteX250" fmla="*/ 20654 w 6191980"/>
                <a:gd name="connsiteY250" fmla="*/ 3210513 h 6184462"/>
                <a:gd name="connsiteX251" fmla="*/ 5634 w 6191980"/>
                <a:gd name="connsiteY251" fmla="*/ 3152310 h 6184462"/>
                <a:gd name="connsiteX252" fmla="*/ 0 w 6191980"/>
                <a:gd name="connsiteY252" fmla="*/ 3092230 h 6184462"/>
                <a:gd name="connsiteX253" fmla="*/ 5634 w 6191980"/>
                <a:gd name="connsiteY253" fmla="*/ 3032152 h 6184462"/>
                <a:gd name="connsiteX254" fmla="*/ 20654 w 6191980"/>
                <a:gd name="connsiteY254" fmla="*/ 2973950 h 6184462"/>
                <a:gd name="connsiteX255" fmla="*/ 43182 w 6191980"/>
                <a:gd name="connsiteY255" fmla="*/ 2917624 h 6184462"/>
                <a:gd name="connsiteX256" fmla="*/ 71346 w 6191980"/>
                <a:gd name="connsiteY256" fmla="*/ 2859423 h 6184462"/>
                <a:gd name="connsiteX257" fmla="*/ 103264 w 6191980"/>
                <a:gd name="connsiteY257" fmla="*/ 2804974 h 6184462"/>
                <a:gd name="connsiteX258" fmla="*/ 137057 w 6191980"/>
                <a:gd name="connsiteY258" fmla="*/ 2748651 h 6184462"/>
                <a:gd name="connsiteX259" fmla="*/ 168976 w 6191980"/>
                <a:gd name="connsiteY259" fmla="*/ 2692325 h 6184462"/>
                <a:gd name="connsiteX260" fmla="*/ 197138 w 6191980"/>
                <a:gd name="connsiteY260" fmla="*/ 2636001 h 6184462"/>
                <a:gd name="connsiteX261" fmla="*/ 219668 w 6191980"/>
                <a:gd name="connsiteY261" fmla="*/ 2581552 h 6184462"/>
                <a:gd name="connsiteX262" fmla="*/ 234689 w 6191980"/>
                <a:gd name="connsiteY262" fmla="*/ 2523350 h 6184462"/>
                <a:gd name="connsiteX263" fmla="*/ 242199 w 6191980"/>
                <a:gd name="connsiteY263" fmla="*/ 2465149 h 6184462"/>
                <a:gd name="connsiteX264" fmla="*/ 242199 w 6191980"/>
                <a:gd name="connsiteY264" fmla="*/ 2403192 h 6184462"/>
                <a:gd name="connsiteX265" fmla="*/ 238443 w 6191980"/>
                <a:gd name="connsiteY265" fmla="*/ 2339356 h 6184462"/>
                <a:gd name="connsiteX266" fmla="*/ 230932 w 6191980"/>
                <a:gd name="connsiteY266" fmla="*/ 2275522 h 6184462"/>
                <a:gd name="connsiteX267" fmla="*/ 221545 w 6191980"/>
                <a:gd name="connsiteY267" fmla="*/ 2211686 h 6184462"/>
                <a:gd name="connsiteX268" fmla="*/ 214035 w 6191980"/>
                <a:gd name="connsiteY268" fmla="*/ 2147852 h 6184462"/>
                <a:gd name="connsiteX269" fmla="*/ 208402 w 6191980"/>
                <a:gd name="connsiteY269" fmla="*/ 2084018 h 6184462"/>
                <a:gd name="connsiteX270" fmla="*/ 210281 w 6191980"/>
                <a:gd name="connsiteY270" fmla="*/ 2023938 h 6184462"/>
                <a:gd name="connsiteX271" fmla="*/ 217791 w 6191980"/>
                <a:gd name="connsiteY271" fmla="*/ 1965736 h 6184462"/>
                <a:gd name="connsiteX272" fmla="*/ 234689 w 6191980"/>
                <a:gd name="connsiteY272" fmla="*/ 1909410 h 6184462"/>
                <a:gd name="connsiteX273" fmla="*/ 259096 w 6191980"/>
                <a:gd name="connsiteY273" fmla="*/ 1862474 h 6184462"/>
                <a:gd name="connsiteX274" fmla="*/ 291012 w 6191980"/>
                <a:gd name="connsiteY274" fmla="*/ 1817414 h 6184462"/>
                <a:gd name="connsiteX275" fmla="*/ 328562 w 6191980"/>
                <a:gd name="connsiteY275" fmla="*/ 1777986 h 6184462"/>
                <a:gd name="connsiteX276" fmla="*/ 371744 w 6191980"/>
                <a:gd name="connsiteY276" fmla="*/ 1738560 h 6184462"/>
                <a:gd name="connsiteX277" fmla="*/ 416805 w 6191980"/>
                <a:gd name="connsiteY277" fmla="*/ 1702885 h 6184462"/>
                <a:gd name="connsiteX278" fmla="*/ 463742 w 6191980"/>
                <a:gd name="connsiteY278" fmla="*/ 1667213 h 6184462"/>
                <a:gd name="connsiteX279" fmla="*/ 510678 w 6191980"/>
                <a:gd name="connsiteY279" fmla="*/ 1631541 h 6184462"/>
                <a:gd name="connsiteX280" fmla="*/ 557617 w 6191980"/>
                <a:gd name="connsiteY280" fmla="*/ 1595869 h 6184462"/>
                <a:gd name="connsiteX281" fmla="*/ 600799 w 6191980"/>
                <a:gd name="connsiteY281" fmla="*/ 1558320 h 6184462"/>
                <a:gd name="connsiteX282" fmla="*/ 638351 w 6191980"/>
                <a:gd name="connsiteY282" fmla="*/ 1515138 h 6184462"/>
                <a:gd name="connsiteX283" fmla="*/ 672143 w 6191980"/>
                <a:gd name="connsiteY283" fmla="*/ 1473832 h 6184462"/>
                <a:gd name="connsiteX284" fmla="*/ 698428 w 6191980"/>
                <a:gd name="connsiteY284" fmla="*/ 1426896 h 6184462"/>
                <a:gd name="connsiteX285" fmla="*/ 720959 w 6191980"/>
                <a:gd name="connsiteY285" fmla="*/ 1376203 h 6184462"/>
                <a:gd name="connsiteX286" fmla="*/ 739734 w 6191980"/>
                <a:gd name="connsiteY286" fmla="*/ 1321755 h 6184462"/>
                <a:gd name="connsiteX287" fmla="*/ 756631 w 6191980"/>
                <a:gd name="connsiteY287" fmla="*/ 1265429 h 6184462"/>
                <a:gd name="connsiteX288" fmla="*/ 771652 w 6191980"/>
                <a:gd name="connsiteY288" fmla="*/ 1209105 h 6184462"/>
                <a:gd name="connsiteX289" fmla="*/ 786672 w 6191980"/>
                <a:gd name="connsiteY289" fmla="*/ 1150903 h 6184462"/>
                <a:gd name="connsiteX290" fmla="*/ 803570 w 6191980"/>
                <a:gd name="connsiteY290" fmla="*/ 1096456 h 6184462"/>
                <a:gd name="connsiteX291" fmla="*/ 822344 w 6191980"/>
                <a:gd name="connsiteY291" fmla="*/ 1042007 h 6184462"/>
                <a:gd name="connsiteX292" fmla="*/ 844875 w 6191980"/>
                <a:gd name="connsiteY292" fmla="*/ 991317 h 6184462"/>
                <a:gd name="connsiteX293" fmla="*/ 873037 w 6191980"/>
                <a:gd name="connsiteY293" fmla="*/ 946257 h 6184462"/>
                <a:gd name="connsiteX294" fmla="*/ 906830 w 6191980"/>
                <a:gd name="connsiteY294" fmla="*/ 904952 h 6184462"/>
                <a:gd name="connsiteX295" fmla="*/ 948135 w 6191980"/>
                <a:gd name="connsiteY295" fmla="*/ 871157 h 6184462"/>
                <a:gd name="connsiteX296" fmla="*/ 993197 w 6191980"/>
                <a:gd name="connsiteY296" fmla="*/ 842995 h 6184462"/>
                <a:gd name="connsiteX297" fmla="*/ 1043887 w 6191980"/>
                <a:gd name="connsiteY297" fmla="*/ 820464 h 6184462"/>
                <a:gd name="connsiteX298" fmla="*/ 1098336 w 6191980"/>
                <a:gd name="connsiteY298" fmla="*/ 801690 h 6184462"/>
                <a:gd name="connsiteX299" fmla="*/ 1152783 w 6191980"/>
                <a:gd name="connsiteY299" fmla="*/ 784792 h 6184462"/>
                <a:gd name="connsiteX300" fmla="*/ 1210986 w 6191980"/>
                <a:gd name="connsiteY300" fmla="*/ 769772 h 6184462"/>
                <a:gd name="connsiteX301" fmla="*/ 1267309 w 6191980"/>
                <a:gd name="connsiteY301" fmla="*/ 754751 h 6184462"/>
                <a:gd name="connsiteX302" fmla="*/ 1323635 w 6191980"/>
                <a:gd name="connsiteY302" fmla="*/ 737854 h 6184462"/>
                <a:gd name="connsiteX303" fmla="*/ 1378082 w 6191980"/>
                <a:gd name="connsiteY303" fmla="*/ 719079 h 6184462"/>
                <a:gd name="connsiteX304" fmla="*/ 1428774 w 6191980"/>
                <a:gd name="connsiteY304" fmla="*/ 696549 h 6184462"/>
                <a:gd name="connsiteX305" fmla="*/ 1475711 w 6191980"/>
                <a:gd name="connsiteY305" fmla="*/ 670266 h 6184462"/>
                <a:gd name="connsiteX306" fmla="*/ 1517016 w 6191980"/>
                <a:gd name="connsiteY306" fmla="*/ 636471 h 6184462"/>
                <a:gd name="connsiteX307" fmla="*/ 1560199 w 6191980"/>
                <a:gd name="connsiteY307" fmla="*/ 598919 h 6184462"/>
                <a:gd name="connsiteX308" fmla="*/ 1597750 w 6191980"/>
                <a:gd name="connsiteY308" fmla="*/ 555737 h 6184462"/>
                <a:gd name="connsiteX309" fmla="*/ 1633422 w 6191980"/>
                <a:gd name="connsiteY309" fmla="*/ 510678 h 6184462"/>
                <a:gd name="connsiteX310" fmla="*/ 1669094 w 6191980"/>
                <a:gd name="connsiteY310" fmla="*/ 463741 h 6184462"/>
                <a:gd name="connsiteX311" fmla="*/ 1704766 w 6191980"/>
                <a:gd name="connsiteY311" fmla="*/ 416803 h 6184462"/>
                <a:gd name="connsiteX312" fmla="*/ 1740438 w 6191980"/>
                <a:gd name="connsiteY312" fmla="*/ 371743 h 6184462"/>
                <a:gd name="connsiteX313" fmla="*/ 1779867 w 6191980"/>
                <a:gd name="connsiteY313" fmla="*/ 328561 h 6184462"/>
                <a:gd name="connsiteX314" fmla="*/ 1819293 w 6191980"/>
                <a:gd name="connsiteY314" fmla="*/ 291012 h 6184462"/>
                <a:gd name="connsiteX315" fmla="*/ 1864354 w 6191980"/>
                <a:gd name="connsiteY315" fmla="*/ 259094 h 6184462"/>
                <a:gd name="connsiteX316" fmla="*/ 1911291 w 6191980"/>
                <a:gd name="connsiteY316" fmla="*/ 234686 h 6184462"/>
                <a:gd name="connsiteX317" fmla="*/ 1967617 w 6191980"/>
                <a:gd name="connsiteY317" fmla="*/ 217789 h 6184462"/>
                <a:gd name="connsiteX318" fmla="*/ 2025819 w 6191980"/>
                <a:gd name="connsiteY318" fmla="*/ 210279 h 6184462"/>
                <a:gd name="connsiteX319" fmla="*/ 2085897 w 6191980"/>
                <a:gd name="connsiteY319" fmla="*/ 208401 h 6184462"/>
                <a:gd name="connsiteX320" fmla="*/ 2149731 w 6191980"/>
                <a:gd name="connsiteY320" fmla="*/ 214035 h 6184462"/>
                <a:gd name="connsiteX321" fmla="*/ 2213567 w 6191980"/>
                <a:gd name="connsiteY321" fmla="*/ 221545 h 6184462"/>
                <a:gd name="connsiteX322" fmla="*/ 2277403 w 6191980"/>
                <a:gd name="connsiteY322" fmla="*/ 230932 h 6184462"/>
                <a:gd name="connsiteX323" fmla="*/ 2341237 w 6191980"/>
                <a:gd name="connsiteY323" fmla="*/ 238443 h 6184462"/>
                <a:gd name="connsiteX324" fmla="*/ 2405071 w 6191980"/>
                <a:gd name="connsiteY324" fmla="*/ 242197 h 6184462"/>
                <a:gd name="connsiteX325" fmla="*/ 2467030 w 6191980"/>
                <a:gd name="connsiteY325" fmla="*/ 242197 h 6184462"/>
                <a:gd name="connsiteX326" fmla="*/ 2525233 w 6191980"/>
                <a:gd name="connsiteY326" fmla="*/ 234686 h 6184462"/>
                <a:gd name="connsiteX327" fmla="*/ 2583436 w 6191980"/>
                <a:gd name="connsiteY327" fmla="*/ 219666 h 6184462"/>
                <a:gd name="connsiteX328" fmla="*/ 2639760 w 6191980"/>
                <a:gd name="connsiteY328" fmla="*/ 197137 h 6184462"/>
                <a:gd name="connsiteX329" fmla="*/ 2696083 w 6191980"/>
                <a:gd name="connsiteY329" fmla="*/ 167096 h 6184462"/>
                <a:gd name="connsiteX330" fmla="*/ 2752409 w 6191980"/>
                <a:gd name="connsiteY330" fmla="*/ 137057 h 6184462"/>
                <a:gd name="connsiteX331" fmla="*/ 2808733 w 6191980"/>
                <a:gd name="connsiteY331" fmla="*/ 103262 h 6184462"/>
                <a:gd name="connsiteX332" fmla="*/ 2863182 w 6191980"/>
                <a:gd name="connsiteY332" fmla="*/ 71344 h 6184462"/>
                <a:gd name="connsiteX333" fmla="*/ 2921385 w 6191980"/>
                <a:gd name="connsiteY333" fmla="*/ 43182 h 6184462"/>
                <a:gd name="connsiteX334" fmla="*/ 2977708 w 6191980"/>
                <a:gd name="connsiteY334" fmla="*/ 20652 h 6184462"/>
                <a:gd name="connsiteX335" fmla="*/ 3035911 w 6191980"/>
                <a:gd name="connsiteY335" fmla="*/ 5631 h 618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6191980" h="6184462">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7214" y="416803"/>
                  </a:lnTo>
                  <a:lnTo>
                    <a:pt x="4522886" y="463741"/>
                  </a:lnTo>
                  <a:lnTo>
                    <a:pt x="4558559" y="510678"/>
                  </a:lnTo>
                  <a:lnTo>
                    <a:pt x="4594231" y="555737"/>
                  </a:lnTo>
                  <a:lnTo>
                    <a:pt x="4631782" y="598919"/>
                  </a:lnTo>
                  <a:lnTo>
                    <a:pt x="4674964" y="636471"/>
                  </a:lnTo>
                  <a:lnTo>
                    <a:pt x="4716270" y="670266"/>
                  </a:lnTo>
                  <a:lnTo>
                    <a:pt x="4763206" y="696549"/>
                  </a:lnTo>
                  <a:lnTo>
                    <a:pt x="4813899" y="719079"/>
                  </a:lnTo>
                  <a:lnTo>
                    <a:pt x="4868345" y="737854"/>
                  </a:lnTo>
                  <a:lnTo>
                    <a:pt x="4924669" y="754751"/>
                  </a:lnTo>
                  <a:lnTo>
                    <a:pt x="4980995" y="769772"/>
                  </a:lnTo>
                  <a:lnTo>
                    <a:pt x="5039198" y="784792"/>
                  </a:lnTo>
                  <a:lnTo>
                    <a:pt x="5093644" y="801690"/>
                  </a:lnTo>
                  <a:lnTo>
                    <a:pt x="5148091" y="820464"/>
                  </a:lnTo>
                  <a:lnTo>
                    <a:pt x="5198784" y="842995"/>
                  </a:lnTo>
                  <a:lnTo>
                    <a:pt x="5243845" y="871157"/>
                  </a:lnTo>
                  <a:lnTo>
                    <a:pt x="5285151" y="904952"/>
                  </a:lnTo>
                  <a:lnTo>
                    <a:pt x="5318944" y="946257"/>
                  </a:lnTo>
                  <a:lnTo>
                    <a:pt x="5347108" y="991317"/>
                  </a:lnTo>
                  <a:lnTo>
                    <a:pt x="5369636" y="1042007"/>
                  </a:lnTo>
                  <a:lnTo>
                    <a:pt x="5388410" y="1096456"/>
                  </a:lnTo>
                  <a:lnTo>
                    <a:pt x="5405308" y="1150903"/>
                  </a:lnTo>
                  <a:lnTo>
                    <a:pt x="5420328" y="1209105"/>
                  </a:lnTo>
                  <a:lnTo>
                    <a:pt x="5435349" y="1265429"/>
                  </a:lnTo>
                  <a:lnTo>
                    <a:pt x="5452246" y="1321755"/>
                  </a:lnTo>
                  <a:lnTo>
                    <a:pt x="5471021" y="1376203"/>
                  </a:lnTo>
                  <a:lnTo>
                    <a:pt x="5493550" y="1426896"/>
                  </a:lnTo>
                  <a:lnTo>
                    <a:pt x="5519836" y="1473832"/>
                  </a:lnTo>
                  <a:lnTo>
                    <a:pt x="5553632" y="1515138"/>
                  </a:lnTo>
                  <a:lnTo>
                    <a:pt x="5591181" y="1558320"/>
                  </a:lnTo>
                  <a:lnTo>
                    <a:pt x="5634364" y="1595869"/>
                  </a:lnTo>
                  <a:lnTo>
                    <a:pt x="5679425" y="1631541"/>
                  </a:lnTo>
                  <a:lnTo>
                    <a:pt x="5728238" y="1667213"/>
                  </a:lnTo>
                  <a:lnTo>
                    <a:pt x="5775175" y="1702885"/>
                  </a:lnTo>
                  <a:lnTo>
                    <a:pt x="5820236" y="1738560"/>
                  </a:lnTo>
                  <a:lnTo>
                    <a:pt x="5863416" y="1777986"/>
                  </a:lnTo>
                  <a:lnTo>
                    <a:pt x="5900968" y="1817414"/>
                  </a:lnTo>
                  <a:lnTo>
                    <a:pt x="5932886" y="1862474"/>
                  </a:lnTo>
                  <a:lnTo>
                    <a:pt x="5957294" y="1909410"/>
                  </a:lnTo>
                  <a:lnTo>
                    <a:pt x="5974191" y="1965736"/>
                  </a:lnTo>
                  <a:lnTo>
                    <a:pt x="5981700" y="2023938"/>
                  </a:lnTo>
                  <a:lnTo>
                    <a:pt x="5983578" y="2084018"/>
                  </a:lnTo>
                  <a:lnTo>
                    <a:pt x="5977945" y="2147852"/>
                  </a:lnTo>
                  <a:lnTo>
                    <a:pt x="5970435" y="2211686"/>
                  </a:lnTo>
                  <a:lnTo>
                    <a:pt x="5961048" y="2275522"/>
                  </a:lnTo>
                  <a:lnTo>
                    <a:pt x="5953538" y="2339356"/>
                  </a:lnTo>
                  <a:lnTo>
                    <a:pt x="5949784" y="2403192"/>
                  </a:lnTo>
                  <a:lnTo>
                    <a:pt x="5949784" y="2465149"/>
                  </a:lnTo>
                  <a:lnTo>
                    <a:pt x="5957294" y="2523350"/>
                  </a:lnTo>
                  <a:lnTo>
                    <a:pt x="5972312" y="2581552"/>
                  </a:lnTo>
                  <a:lnTo>
                    <a:pt x="5994843" y="2636001"/>
                  </a:lnTo>
                  <a:lnTo>
                    <a:pt x="6024884" y="2692325"/>
                  </a:lnTo>
                  <a:lnTo>
                    <a:pt x="6054922" y="2748651"/>
                  </a:lnTo>
                  <a:lnTo>
                    <a:pt x="6088718" y="2804974"/>
                  </a:lnTo>
                  <a:lnTo>
                    <a:pt x="6120634" y="2859423"/>
                  </a:lnTo>
                  <a:lnTo>
                    <a:pt x="6148798" y="2917624"/>
                  </a:lnTo>
                  <a:lnTo>
                    <a:pt x="6171326" y="2973950"/>
                  </a:lnTo>
                  <a:lnTo>
                    <a:pt x="6186347" y="3032152"/>
                  </a:lnTo>
                  <a:lnTo>
                    <a:pt x="6191980" y="3092230"/>
                  </a:lnTo>
                  <a:lnTo>
                    <a:pt x="6186347" y="3152310"/>
                  </a:lnTo>
                  <a:lnTo>
                    <a:pt x="6171326" y="3210513"/>
                  </a:lnTo>
                  <a:lnTo>
                    <a:pt x="6148798" y="3266839"/>
                  </a:lnTo>
                  <a:lnTo>
                    <a:pt x="6120634" y="3325039"/>
                  </a:lnTo>
                  <a:lnTo>
                    <a:pt x="6088718" y="3379488"/>
                  </a:lnTo>
                  <a:lnTo>
                    <a:pt x="6054922" y="3435814"/>
                  </a:lnTo>
                  <a:lnTo>
                    <a:pt x="6024884" y="3492137"/>
                  </a:lnTo>
                  <a:lnTo>
                    <a:pt x="5994843" y="3548461"/>
                  </a:lnTo>
                  <a:lnTo>
                    <a:pt x="5972312" y="3602910"/>
                  </a:lnTo>
                  <a:lnTo>
                    <a:pt x="5957294" y="3661113"/>
                  </a:lnTo>
                  <a:lnTo>
                    <a:pt x="5949784" y="3719313"/>
                  </a:lnTo>
                  <a:lnTo>
                    <a:pt x="5949784" y="3781272"/>
                  </a:lnTo>
                  <a:lnTo>
                    <a:pt x="5953538" y="3845106"/>
                  </a:lnTo>
                  <a:lnTo>
                    <a:pt x="5961048" y="3908940"/>
                  </a:lnTo>
                  <a:lnTo>
                    <a:pt x="5970435" y="3972776"/>
                  </a:lnTo>
                  <a:lnTo>
                    <a:pt x="5977945" y="4036610"/>
                  </a:lnTo>
                  <a:lnTo>
                    <a:pt x="5983578" y="4100444"/>
                  </a:lnTo>
                  <a:lnTo>
                    <a:pt x="5981700" y="4160526"/>
                  </a:lnTo>
                  <a:lnTo>
                    <a:pt x="5974191" y="4218729"/>
                  </a:lnTo>
                  <a:lnTo>
                    <a:pt x="5957294" y="4275053"/>
                  </a:lnTo>
                  <a:lnTo>
                    <a:pt x="5932886" y="4321989"/>
                  </a:lnTo>
                  <a:lnTo>
                    <a:pt x="5900968" y="4367050"/>
                  </a:lnTo>
                  <a:lnTo>
                    <a:pt x="5863416" y="4406477"/>
                  </a:lnTo>
                  <a:lnTo>
                    <a:pt x="5820236" y="4445903"/>
                  </a:lnTo>
                  <a:lnTo>
                    <a:pt x="5775175" y="4481577"/>
                  </a:lnTo>
                  <a:lnTo>
                    <a:pt x="5728238" y="4517249"/>
                  </a:lnTo>
                  <a:lnTo>
                    <a:pt x="5679425" y="4552921"/>
                  </a:lnTo>
                  <a:lnTo>
                    <a:pt x="5634364" y="4588593"/>
                  </a:lnTo>
                  <a:lnTo>
                    <a:pt x="5591181" y="4626142"/>
                  </a:lnTo>
                  <a:lnTo>
                    <a:pt x="5553632" y="4669325"/>
                  </a:lnTo>
                  <a:lnTo>
                    <a:pt x="5519836" y="4710630"/>
                  </a:lnTo>
                  <a:lnTo>
                    <a:pt x="5493550" y="4757566"/>
                  </a:lnTo>
                  <a:lnTo>
                    <a:pt x="5471021" y="4808259"/>
                  </a:lnTo>
                  <a:lnTo>
                    <a:pt x="5452246" y="4862708"/>
                  </a:lnTo>
                  <a:lnTo>
                    <a:pt x="5435349" y="4919033"/>
                  </a:lnTo>
                  <a:lnTo>
                    <a:pt x="5420328" y="4975357"/>
                  </a:lnTo>
                  <a:lnTo>
                    <a:pt x="5405308" y="5033560"/>
                  </a:lnTo>
                  <a:lnTo>
                    <a:pt x="5388410" y="5088007"/>
                  </a:lnTo>
                  <a:lnTo>
                    <a:pt x="5369636" y="5142453"/>
                  </a:lnTo>
                  <a:lnTo>
                    <a:pt x="5347108" y="5193146"/>
                  </a:lnTo>
                  <a:lnTo>
                    <a:pt x="5318944" y="5238207"/>
                  </a:lnTo>
                  <a:lnTo>
                    <a:pt x="5285151" y="5279510"/>
                  </a:lnTo>
                  <a:lnTo>
                    <a:pt x="5243845" y="5313305"/>
                  </a:lnTo>
                  <a:lnTo>
                    <a:pt x="5198784" y="5341467"/>
                  </a:lnTo>
                  <a:lnTo>
                    <a:pt x="5148091" y="5363998"/>
                  </a:lnTo>
                  <a:lnTo>
                    <a:pt x="5093644" y="5382773"/>
                  </a:lnTo>
                  <a:lnTo>
                    <a:pt x="5039198" y="5399670"/>
                  </a:lnTo>
                  <a:lnTo>
                    <a:pt x="4980995" y="5414691"/>
                  </a:lnTo>
                  <a:lnTo>
                    <a:pt x="4924669" y="5429711"/>
                  </a:lnTo>
                  <a:lnTo>
                    <a:pt x="4868345" y="5446609"/>
                  </a:lnTo>
                  <a:lnTo>
                    <a:pt x="4813899" y="5465383"/>
                  </a:lnTo>
                  <a:lnTo>
                    <a:pt x="4763206" y="5487914"/>
                  </a:lnTo>
                  <a:lnTo>
                    <a:pt x="4716270" y="5514197"/>
                  </a:lnTo>
                  <a:lnTo>
                    <a:pt x="4674964" y="5547992"/>
                  </a:lnTo>
                  <a:lnTo>
                    <a:pt x="4631782" y="5585543"/>
                  </a:lnTo>
                  <a:lnTo>
                    <a:pt x="4594231" y="5628725"/>
                  </a:lnTo>
                  <a:lnTo>
                    <a:pt x="4558559" y="5673785"/>
                  </a:lnTo>
                  <a:lnTo>
                    <a:pt x="4522886" y="5720721"/>
                  </a:lnTo>
                  <a:lnTo>
                    <a:pt x="4487214" y="5767659"/>
                  </a:lnTo>
                  <a:lnTo>
                    <a:pt x="4451542" y="5812719"/>
                  </a:lnTo>
                  <a:lnTo>
                    <a:pt x="4412114" y="5855901"/>
                  </a:lnTo>
                  <a:lnTo>
                    <a:pt x="4372686" y="5893450"/>
                  </a:lnTo>
                  <a:lnTo>
                    <a:pt x="4327628" y="5925368"/>
                  </a:lnTo>
                  <a:lnTo>
                    <a:pt x="4280690" y="5949776"/>
                  </a:lnTo>
                  <a:lnTo>
                    <a:pt x="4224364" y="5966674"/>
                  </a:lnTo>
                  <a:lnTo>
                    <a:pt x="4166161" y="5974184"/>
                  </a:lnTo>
                  <a:lnTo>
                    <a:pt x="4106083" y="5976061"/>
                  </a:lnTo>
                  <a:lnTo>
                    <a:pt x="4042247" y="5970428"/>
                  </a:lnTo>
                  <a:lnTo>
                    <a:pt x="3978413" y="5962919"/>
                  </a:lnTo>
                  <a:lnTo>
                    <a:pt x="3914577" y="5953530"/>
                  </a:lnTo>
                  <a:lnTo>
                    <a:pt x="3850743" y="5946022"/>
                  </a:lnTo>
                  <a:lnTo>
                    <a:pt x="3786907" y="5942266"/>
                  </a:lnTo>
                  <a:lnTo>
                    <a:pt x="3724950" y="5942266"/>
                  </a:lnTo>
                  <a:lnTo>
                    <a:pt x="3666749" y="5949776"/>
                  </a:lnTo>
                  <a:lnTo>
                    <a:pt x="3606669" y="5964797"/>
                  </a:lnTo>
                  <a:lnTo>
                    <a:pt x="3552221" y="5987325"/>
                  </a:lnTo>
                  <a:lnTo>
                    <a:pt x="3495897" y="6017366"/>
                  </a:lnTo>
                  <a:lnTo>
                    <a:pt x="3439573" y="6047407"/>
                  </a:lnTo>
                  <a:lnTo>
                    <a:pt x="3383247" y="6081200"/>
                  </a:lnTo>
                  <a:lnTo>
                    <a:pt x="3328798" y="6113118"/>
                  </a:lnTo>
                  <a:lnTo>
                    <a:pt x="3270598" y="6141280"/>
                  </a:lnTo>
                  <a:lnTo>
                    <a:pt x="3214272" y="6163811"/>
                  </a:lnTo>
                  <a:lnTo>
                    <a:pt x="3156069" y="6178831"/>
                  </a:lnTo>
                  <a:lnTo>
                    <a:pt x="3095991" y="6184462"/>
                  </a:lnTo>
                  <a:lnTo>
                    <a:pt x="3035911" y="6178831"/>
                  </a:lnTo>
                  <a:lnTo>
                    <a:pt x="2977708" y="6163811"/>
                  </a:lnTo>
                  <a:lnTo>
                    <a:pt x="2921385" y="6141280"/>
                  </a:lnTo>
                  <a:lnTo>
                    <a:pt x="2863182" y="6113118"/>
                  </a:lnTo>
                  <a:lnTo>
                    <a:pt x="2808733" y="6081200"/>
                  </a:lnTo>
                  <a:lnTo>
                    <a:pt x="2752409" y="6047407"/>
                  </a:lnTo>
                  <a:lnTo>
                    <a:pt x="2696083" y="6017366"/>
                  </a:lnTo>
                  <a:lnTo>
                    <a:pt x="2639760" y="5987325"/>
                  </a:lnTo>
                  <a:lnTo>
                    <a:pt x="2583436" y="5964797"/>
                  </a:lnTo>
                  <a:lnTo>
                    <a:pt x="2525233" y="5949776"/>
                  </a:lnTo>
                  <a:lnTo>
                    <a:pt x="2467030" y="5942266"/>
                  </a:lnTo>
                  <a:lnTo>
                    <a:pt x="2405071" y="5942266"/>
                  </a:lnTo>
                  <a:lnTo>
                    <a:pt x="2341237" y="5946022"/>
                  </a:lnTo>
                  <a:lnTo>
                    <a:pt x="2277403" y="5953530"/>
                  </a:lnTo>
                  <a:lnTo>
                    <a:pt x="2213567" y="5962919"/>
                  </a:lnTo>
                  <a:lnTo>
                    <a:pt x="2149731" y="5970428"/>
                  </a:lnTo>
                  <a:lnTo>
                    <a:pt x="2085897" y="5976061"/>
                  </a:lnTo>
                  <a:lnTo>
                    <a:pt x="2025819" y="5974184"/>
                  </a:lnTo>
                  <a:lnTo>
                    <a:pt x="1967617" y="5966674"/>
                  </a:lnTo>
                  <a:lnTo>
                    <a:pt x="1911291" y="5949776"/>
                  </a:lnTo>
                  <a:lnTo>
                    <a:pt x="1864354" y="5925368"/>
                  </a:lnTo>
                  <a:lnTo>
                    <a:pt x="1819293" y="5893450"/>
                  </a:lnTo>
                  <a:lnTo>
                    <a:pt x="1779867" y="5855901"/>
                  </a:lnTo>
                  <a:lnTo>
                    <a:pt x="1740438" y="5812719"/>
                  </a:lnTo>
                  <a:lnTo>
                    <a:pt x="1704766" y="5767659"/>
                  </a:lnTo>
                  <a:lnTo>
                    <a:pt x="1669094" y="5720721"/>
                  </a:lnTo>
                  <a:lnTo>
                    <a:pt x="1633422" y="5673785"/>
                  </a:lnTo>
                  <a:lnTo>
                    <a:pt x="1597750" y="5628725"/>
                  </a:lnTo>
                  <a:lnTo>
                    <a:pt x="1560199" y="5585543"/>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grpSp>
        <p:nvGrpSpPr>
          <p:cNvPr id="31" name="Group 30">
            <a:extLst>
              <a:ext uri="{FF2B5EF4-FFF2-40B4-BE49-F238E27FC236}">
                <a16:creationId xmlns:a16="http://schemas.microsoft.com/office/drawing/2014/main" id="{BCE84650-6FAA-48DC-BB93-39BB42D85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28338" y="1"/>
            <a:ext cx="4163662" cy="3716538"/>
            <a:chOff x="8028338" y="1"/>
            <a:chExt cx="4163662" cy="3716538"/>
          </a:xfrm>
        </p:grpSpPr>
        <p:sp>
          <p:nvSpPr>
            <p:cNvPr id="32" name="Freeform: Shape 31">
              <a:extLst>
                <a:ext uri="{FF2B5EF4-FFF2-40B4-BE49-F238E27FC236}">
                  <a16:creationId xmlns:a16="http://schemas.microsoft.com/office/drawing/2014/main" id="{7C37B95F-766C-4F41-834B-F95D7F0E74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1642" y="1"/>
              <a:ext cx="4060358" cy="3613359"/>
            </a:xfrm>
            <a:custGeom>
              <a:avLst/>
              <a:gdLst>
                <a:gd name="connsiteX0" fmla="*/ 297325 w 4060358"/>
                <a:gd name="connsiteY0" fmla="*/ 0 h 3613359"/>
                <a:gd name="connsiteX1" fmla="*/ 4060358 w 4060358"/>
                <a:gd name="connsiteY1" fmla="*/ 0 h 3613359"/>
                <a:gd name="connsiteX2" fmla="*/ 4060358 w 4060358"/>
                <a:gd name="connsiteY2" fmla="*/ 2985163 h 3613359"/>
                <a:gd name="connsiteX3" fmla="*/ 4053581 w 4060358"/>
                <a:gd name="connsiteY3" fmla="*/ 2986912 h 3613359"/>
                <a:gd name="connsiteX4" fmla="*/ 4007741 w 4060358"/>
                <a:gd name="connsiteY4" fmla="*/ 2999136 h 3613359"/>
                <a:gd name="connsiteX5" fmla="*/ 3961906 w 4060358"/>
                <a:gd name="connsiteY5" fmla="*/ 3012890 h 3613359"/>
                <a:gd name="connsiteX6" fmla="*/ 3917596 w 4060358"/>
                <a:gd name="connsiteY6" fmla="*/ 3028168 h 3613359"/>
                <a:gd name="connsiteX7" fmla="*/ 3876343 w 4060358"/>
                <a:gd name="connsiteY7" fmla="*/ 3046504 h 3613359"/>
                <a:gd name="connsiteX8" fmla="*/ 3838144 w 4060358"/>
                <a:gd name="connsiteY8" fmla="*/ 3067894 h 3613359"/>
                <a:gd name="connsiteX9" fmla="*/ 3804530 w 4060358"/>
                <a:gd name="connsiteY9" fmla="*/ 3095396 h 3613359"/>
                <a:gd name="connsiteX10" fmla="*/ 3769387 w 4060358"/>
                <a:gd name="connsiteY10" fmla="*/ 3125955 h 3613359"/>
                <a:gd name="connsiteX11" fmla="*/ 3738828 w 4060358"/>
                <a:gd name="connsiteY11" fmla="*/ 3161096 h 3613359"/>
                <a:gd name="connsiteX12" fmla="*/ 3709798 w 4060358"/>
                <a:gd name="connsiteY12" fmla="*/ 3197767 h 3613359"/>
                <a:gd name="connsiteX13" fmla="*/ 3680766 w 4060358"/>
                <a:gd name="connsiteY13" fmla="*/ 3235963 h 3613359"/>
                <a:gd name="connsiteX14" fmla="*/ 3651737 w 4060358"/>
                <a:gd name="connsiteY14" fmla="*/ 3274161 h 3613359"/>
                <a:gd name="connsiteX15" fmla="*/ 3622708 w 4060358"/>
                <a:gd name="connsiteY15" fmla="*/ 3310832 h 3613359"/>
                <a:gd name="connsiteX16" fmla="*/ 3590619 w 4060358"/>
                <a:gd name="connsiteY16" fmla="*/ 3345973 h 3613359"/>
                <a:gd name="connsiteX17" fmla="*/ 3558532 w 4060358"/>
                <a:gd name="connsiteY17" fmla="*/ 3376533 h 3613359"/>
                <a:gd name="connsiteX18" fmla="*/ 3521864 w 4060358"/>
                <a:gd name="connsiteY18" fmla="*/ 3402507 h 3613359"/>
                <a:gd name="connsiteX19" fmla="*/ 3483666 w 4060358"/>
                <a:gd name="connsiteY19" fmla="*/ 3422370 h 3613359"/>
                <a:gd name="connsiteX20" fmla="*/ 3437828 w 4060358"/>
                <a:gd name="connsiteY20" fmla="*/ 3436121 h 3613359"/>
                <a:gd name="connsiteX21" fmla="*/ 3390460 w 4060358"/>
                <a:gd name="connsiteY21" fmla="*/ 3442233 h 3613359"/>
                <a:gd name="connsiteX22" fmla="*/ 3341568 w 4060358"/>
                <a:gd name="connsiteY22" fmla="*/ 3443760 h 3613359"/>
                <a:gd name="connsiteX23" fmla="*/ 3289619 w 4060358"/>
                <a:gd name="connsiteY23" fmla="*/ 3439178 h 3613359"/>
                <a:gd name="connsiteX24" fmla="*/ 3237670 w 4060358"/>
                <a:gd name="connsiteY24" fmla="*/ 3433066 h 3613359"/>
                <a:gd name="connsiteX25" fmla="*/ 3185720 w 4060358"/>
                <a:gd name="connsiteY25" fmla="*/ 3425425 h 3613359"/>
                <a:gd name="connsiteX26" fmla="*/ 3133771 w 4060358"/>
                <a:gd name="connsiteY26" fmla="*/ 3419315 h 3613359"/>
                <a:gd name="connsiteX27" fmla="*/ 3081822 w 4060358"/>
                <a:gd name="connsiteY27" fmla="*/ 3416258 h 3613359"/>
                <a:gd name="connsiteX28" fmla="*/ 3031400 w 4060358"/>
                <a:gd name="connsiteY28" fmla="*/ 3416258 h 3613359"/>
                <a:gd name="connsiteX29" fmla="*/ 2984035 w 4060358"/>
                <a:gd name="connsiteY29" fmla="*/ 3422370 h 3613359"/>
                <a:gd name="connsiteX30" fmla="*/ 2935140 w 4060358"/>
                <a:gd name="connsiteY30" fmla="*/ 3434594 h 3613359"/>
                <a:gd name="connsiteX31" fmla="*/ 2890830 w 4060358"/>
                <a:gd name="connsiteY31" fmla="*/ 3452929 h 3613359"/>
                <a:gd name="connsiteX32" fmla="*/ 2844995 w 4060358"/>
                <a:gd name="connsiteY32" fmla="*/ 3477377 h 3613359"/>
                <a:gd name="connsiteX33" fmla="*/ 2799158 w 4060358"/>
                <a:gd name="connsiteY33" fmla="*/ 3501824 h 3613359"/>
                <a:gd name="connsiteX34" fmla="*/ 2753318 w 4060358"/>
                <a:gd name="connsiteY34" fmla="*/ 3529323 h 3613359"/>
                <a:gd name="connsiteX35" fmla="*/ 2709007 w 4060358"/>
                <a:gd name="connsiteY35" fmla="*/ 3555301 h 3613359"/>
                <a:gd name="connsiteX36" fmla="*/ 2661642 w 4060358"/>
                <a:gd name="connsiteY36" fmla="*/ 3578218 h 3613359"/>
                <a:gd name="connsiteX37" fmla="*/ 2615805 w 4060358"/>
                <a:gd name="connsiteY37" fmla="*/ 3596554 h 3613359"/>
                <a:gd name="connsiteX38" fmla="*/ 2568440 w 4060358"/>
                <a:gd name="connsiteY38" fmla="*/ 3608777 h 3613359"/>
                <a:gd name="connsiteX39" fmla="*/ 2519548 w 4060358"/>
                <a:gd name="connsiteY39" fmla="*/ 3613359 h 3613359"/>
                <a:gd name="connsiteX40" fmla="*/ 2470654 w 4060358"/>
                <a:gd name="connsiteY40" fmla="*/ 3608777 h 3613359"/>
                <a:gd name="connsiteX41" fmla="*/ 2423286 w 4060358"/>
                <a:gd name="connsiteY41" fmla="*/ 3596554 h 3613359"/>
                <a:gd name="connsiteX42" fmla="*/ 2377451 w 4060358"/>
                <a:gd name="connsiteY42" fmla="*/ 3578218 h 3613359"/>
                <a:gd name="connsiteX43" fmla="*/ 2330084 w 4060358"/>
                <a:gd name="connsiteY43" fmla="*/ 3555301 h 3613359"/>
                <a:gd name="connsiteX44" fmla="*/ 2285774 w 4060358"/>
                <a:gd name="connsiteY44" fmla="*/ 3529323 h 3613359"/>
                <a:gd name="connsiteX45" fmla="*/ 2239936 w 4060358"/>
                <a:gd name="connsiteY45" fmla="*/ 3501824 h 3613359"/>
                <a:gd name="connsiteX46" fmla="*/ 2194098 w 4060358"/>
                <a:gd name="connsiteY46" fmla="*/ 3477377 h 3613359"/>
                <a:gd name="connsiteX47" fmla="*/ 2148261 w 4060358"/>
                <a:gd name="connsiteY47" fmla="*/ 3452929 h 3613359"/>
                <a:gd name="connsiteX48" fmla="*/ 2102426 w 4060358"/>
                <a:gd name="connsiteY48" fmla="*/ 3434594 h 3613359"/>
                <a:gd name="connsiteX49" fmla="*/ 2055059 w 4060358"/>
                <a:gd name="connsiteY49" fmla="*/ 3422370 h 3613359"/>
                <a:gd name="connsiteX50" fmla="*/ 2007691 w 4060358"/>
                <a:gd name="connsiteY50" fmla="*/ 3416258 h 3613359"/>
                <a:gd name="connsiteX51" fmla="*/ 1957269 w 4060358"/>
                <a:gd name="connsiteY51" fmla="*/ 3416258 h 3613359"/>
                <a:gd name="connsiteX52" fmla="*/ 1905320 w 4060358"/>
                <a:gd name="connsiteY52" fmla="*/ 3419315 h 3613359"/>
                <a:gd name="connsiteX53" fmla="*/ 1853373 w 4060358"/>
                <a:gd name="connsiteY53" fmla="*/ 3425425 h 3613359"/>
                <a:gd name="connsiteX54" fmla="*/ 1801421 w 4060358"/>
                <a:gd name="connsiteY54" fmla="*/ 3433066 h 3613359"/>
                <a:gd name="connsiteX55" fmla="*/ 1749472 w 4060358"/>
                <a:gd name="connsiteY55" fmla="*/ 3439178 h 3613359"/>
                <a:gd name="connsiteX56" fmla="*/ 1697522 w 4060358"/>
                <a:gd name="connsiteY56" fmla="*/ 3443760 h 3613359"/>
                <a:gd name="connsiteX57" fmla="*/ 1648630 w 4060358"/>
                <a:gd name="connsiteY57" fmla="*/ 3442233 h 3613359"/>
                <a:gd name="connsiteX58" fmla="*/ 1601266 w 4060358"/>
                <a:gd name="connsiteY58" fmla="*/ 3436121 h 3613359"/>
                <a:gd name="connsiteX59" fmla="*/ 1555428 w 4060358"/>
                <a:gd name="connsiteY59" fmla="*/ 3422370 h 3613359"/>
                <a:gd name="connsiteX60" fmla="*/ 1517230 w 4060358"/>
                <a:gd name="connsiteY60" fmla="*/ 3402507 h 3613359"/>
                <a:gd name="connsiteX61" fmla="*/ 1480559 w 4060358"/>
                <a:gd name="connsiteY61" fmla="*/ 3376533 h 3613359"/>
                <a:gd name="connsiteX62" fmla="*/ 1448472 w 4060358"/>
                <a:gd name="connsiteY62" fmla="*/ 3345973 h 3613359"/>
                <a:gd name="connsiteX63" fmla="*/ 1416386 w 4060358"/>
                <a:gd name="connsiteY63" fmla="*/ 3310832 h 3613359"/>
                <a:gd name="connsiteX64" fmla="*/ 1387354 w 4060358"/>
                <a:gd name="connsiteY64" fmla="*/ 3274161 h 3613359"/>
                <a:gd name="connsiteX65" fmla="*/ 1358324 w 4060358"/>
                <a:gd name="connsiteY65" fmla="*/ 3235963 h 3613359"/>
                <a:gd name="connsiteX66" fmla="*/ 1329295 w 4060358"/>
                <a:gd name="connsiteY66" fmla="*/ 3197767 h 3613359"/>
                <a:gd name="connsiteX67" fmla="*/ 1300263 w 4060358"/>
                <a:gd name="connsiteY67" fmla="*/ 3161096 h 3613359"/>
                <a:gd name="connsiteX68" fmla="*/ 1269704 w 4060358"/>
                <a:gd name="connsiteY68" fmla="*/ 3125955 h 3613359"/>
                <a:gd name="connsiteX69" fmla="*/ 1234563 w 4060358"/>
                <a:gd name="connsiteY69" fmla="*/ 3095396 h 3613359"/>
                <a:gd name="connsiteX70" fmla="*/ 1200949 w 4060358"/>
                <a:gd name="connsiteY70" fmla="*/ 3067894 h 3613359"/>
                <a:gd name="connsiteX71" fmla="*/ 1162751 w 4060358"/>
                <a:gd name="connsiteY71" fmla="*/ 3046504 h 3613359"/>
                <a:gd name="connsiteX72" fmla="*/ 1121495 w 4060358"/>
                <a:gd name="connsiteY72" fmla="*/ 3028168 h 3613359"/>
                <a:gd name="connsiteX73" fmla="*/ 1077188 w 4060358"/>
                <a:gd name="connsiteY73" fmla="*/ 3012890 h 3613359"/>
                <a:gd name="connsiteX74" fmla="*/ 1031348 w 4060358"/>
                <a:gd name="connsiteY74" fmla="*/ 2999136 h 3613359"/>
                <a:gd name="connsiteX75" fmla="*/ 985513 w 4060358"/>
                <a:gd name="connsiteY75" fmla="*/ 2986912 h 3613359"/>
                <a:gd name="connsiteX76" fmla="*/ 938145 w 4060358"/>
                <a:gd name="connsiteY76" fmla="*/ 2974689 h 3613359"/>
                <a:gd name="connsiteX77" fmla="*/ 893838 w 4060358"/>
                <a:gd name="connsiteY77" fmla="*/ 2960938 h 3613359"/>
                <a:gd name="connsiteX78" fmla="*/ 849525 w 4060358"/>
                <a:gd name="connsiteY78" fmla="*/ 2945659 h 3613359"/>
                <a:gd name="connsiteX79" fmla="*/ 808275 w 4060358"/>
                <a:gd name="connsiteY79" fmla="*/ 2927324 h 3613359"/>
                <a:gd name="connsiteX80" fmla="*/ 771601 w 4060358"/>
                <a:gd name="connsiteY80" fmla="*/ 2904404 h 3613359"/>
                <a:gd name="connsiteX81" fmla="*/ 737987 w 4060358"/>
                <a:gd name="connsiteY81" fmla="*/ 2876902 h 3613359"/>
                <a:gd name="connsiteX82" fmla="*/ 710485 w 4060358"/>
                <a:gd name="connsiteY82" fmla="*/ 2843288 h 3613359"/>
                <a:gd name="connsiteX83" fmla="*/ 687568 w 4060358"/>
                <a:gd name="connsiteY83" fmla="*/ 2806617 h 3613359"/>
                <a:gd name="connsiteX84" fmla="*/ 669232 w 4060358"/>
                <a:gd name="connsiteY84" fmla="*/ 2765364 h 3613359"/>
                <a:gd name="connsiteX85" fmla="*/ 653954 w 4060358"/>
                <a:gd name="connsiteY85" fmla="*/ 2721054 h 3613359"/>
                <a:gd name="connsiteX86" fmla="*/ 640203 w 4060358"/>
                <a:gd name="connsiteY86" fmla="*/ 2676746 h 3613359"/>
                <a:gd name="connsiteX87" fmla="*/ 627979 w 4060358"/>
                <a:gd name="connsiteY87" fmla="*/ 2629379 h 3613359"/>
                <a:gd name="connsiteX88" fmla="*/ 615753 w 4060358"/>
                <a:gd name="connsiteY88" fmla="*/ 2583544 h 3613359"/>
                <a:gd name="connsiteX89" fmla="*/ 602002 w 4060358"/>
                <a:gd name="connsiteY89" fmla="*/ 2537704 h 3613359"/>
                <a:gd name="connsiteX90" fmla="*/ 586724 w 4060358"/>
                <a:gd name="connsiteY90" fmla="*/ 2493394 h 3613359"/>
                <a:gd name="connsiteX91" fmla="*/ 568388 w 4060358"/>
                <a:gd name="connsiteY91" fmla="*/ 2452141 h 3613359"/>
                <a:gd name="connsiteX92" fmla="*/ 546998 w 4060358"/>
                <a:gd name="connsiteY92" fmla="*/ 2413942 h 3613359"/>
                <a:gd name="connsiteX93" fmla="*/ 519496 w 4060358"/>
                <a:gd name="connsiteY93" fmla="*/ 2380328 h 3613359"/>
                <a:gd name="connsiteX94" fmla="*/ 488937 w 4060358"/>
                <a:gd name="connsiteY94" fmla="*/ 2345185 h 3613359"/>
                <a:gd name="connsiteX95" fmla="*/ 453796 w 4060358"/>
                <a:gd name="connsiteY95" fmla="*/ 2314628 h 3613359"/>
                <a:gd name="connsiteX96" fmla="*/ 415595 w 4060358"/>
                <a:gd name="connsiteY96" fmla="*/ 2285599 h 3613359"/>
                <a:gd name="connsiteX97" fmla="*/ 377399 w 4060358"/>
                <a:gd name="connsiteY97" fmla="*/ 2256567 h 3613359"/>
                <a:gd name="connsiteX98" fmla="*/ 339201 w 4060358"/>
                <a:gd name="connsiteY98" fmla="*/ 2227538 h 3613359"/>
                <a:gd name="connsiteX99" fmla="*/ 302530 w 4060358"/>
                <a:gd name="connsiteY99" fmla="*/ 2198506 h 3613359"/>
                <a:gd name="connsiteX100" fmla="*/ 267388 w 4060358"/>
                <a:gd name="connsiteY100" fmla="*/ 2166419 h 3613359"/>
                <a:gd name="connsiteX101" fmla="*/ 236829 w 4060358"/>
                <a:gd name="connsiteY101" fmla="*/ 2134335 h 3613359"/>
                <a:gd name="connsiteX102" fmla="*/ 210855 w 4060358"/>
                <a:gd name="connsiteY102" fmla="*/ 2097664 h 3613359"/>
                <a:gd name="connsiteX103" fmla="*/ 190992 w 4060358"/>
                <a:gd name="connsiteY103" fmla="*/ 2059466 h 3613359"/>
                <a:gd name="connsiteX104" fmla="*/ 177241 w 4060358"/>
                <a:gd name="connsiteY104" fmla="*/ 2013628 h 3613359"/>
                <a:gd name="connsiteX105" fmla="*/ 171129 w 4060358"/>
                <a:gd name="connsiteY105" fmla="*/ 1966264 h 3613359"/>
                <a:gd name="connsiteX106" fmla="*/ 169599 w 4060358"/>
                <a:gd name="connsiteY106" fmla="*/ 1917369 h 3613359"/>
                <a:gd name="connsiteX107" fmla="*/ 174184 w 4060358"/>
                <a:gd name="connsiteY107" fmla="*/ 1865419 h 3613359"/>
                <a:gd name="connsiteX108" fmla="*/ 180296 w 4060358"/>
                <a:gd name="connsiteY108" fmla="*/ 1813470 h 3613359"/>
                <a:gd name="connsiteX109" fmla="*/ 187935 w 4060358"/>
                <a:gd name="connsiteY109" fmla="*/ 1761521 h 3613359"/>
                <a:gd name="connsiteX110" fmla="*/ 194049 w 4060358"/>
                <a:gd name="connsiteY110" fmla="*/ 1709571 h 3613359"/>
                <a:gd name="connsiteX111" fmla="*/ 197104 w 4060358"/>
                <a:gd name="connsiteY111" fmla="*/ 1657622 h 3613359"/>
                <a:gd name="connsiteX112" fmla="*/ 197104 w 4060358"/>
                <a:gd name="connsiteY112" fmla="*/ 1607200 h 3613359"/>
                <a:gd name="connsiteX113" fmla="*/ 190992 w 4060358"/>
                <a:gd name="connsiteY113" fmla="*/ 1559838 h 3613359"/>
                <a:gd name="connsiteX114" fmla="*/ 178768 w 4060358"/>
                <a:gd name="connsiteY114" fmla="*/ 1512470 h 3613359"/>
                <a:gd name="connsiteX115" fmla="*/ 160433 w 4060358"/>
                <a:gd name="connsiteY115" fmla="*/ 1468160 h 3613359"/>
                <a:gd name="connsiteX116" fmla="*/ 137515 w 4060358"/>
                <a:gd name="connsiteY116" fmla="*/ 1422323 h 3613359"/>
                <a:gd name="connsiteX117" fmla="*/ 111538 w 4060358"/>
                <a:gd name="connsiteY117" fmla="*/ 1376488 h 3613359"/>
                <a:gd name="connsiteX118" fmla="*/ 84039 w 4060358"/>
                <a:gd name="connsiteY118" fmla="*/ 1330648 h 3613359"/>
                <a:gd name="connsiteX119" fmla="*/ 58064 w 4060358"/>
                <a:gd name="connsiteY119" fmla="*/ 1286337 h 3613359"/>
                <a:gd name="connsiteX120" fmla="*/ 35144 w 4060358"/>
                <a:gd name="connsiteY120" fmla="*/ 1238973 h 3613359"/>
                <a:gd name="connsiteX121" fmla="*/ 16808 w 4060358"/>
                <a:gd name="connsiteY121" fmla="*/ 1193135 h 3613359"/>
                <a:gd name="connsiteX122" fmla="*/ 4585 w 4060358"/>
                <a:gd name="connsiteY122" fmla="*/ 1145768 h 3613359"/>
                <a:gd name="connsiteX123" fmla="*/ 0 w 4060358"/>
                <a:gd name="connsiteY123" fmla="*/ 1096876 h 3613359"/>
                <a:gd name="connsiteX124" fmla="*/ 4585 w 4060358"/>
                <a:gd name="connsiteY124" fmla="*/ 1047984 h 3613359"/>
                <a:gd name="connsiteX125" fmla="*/ 16808 w 4060358"/>
                <a:gd name="connsiteY125" fmla="*/ 1000619 h 3613359"/>
                <a:gd name="connsiteX126" fmla="*/ 35144 w 4060358"/>
                <a:gd name="connsiteY126" fmla="*/ 954779 h 3613359"/>
                <a:gd name="connsiteX127" fmla="*/ 58064 w 4060358"/>
                <a:gd name="connsiteY127" fmla="*/ 907414 h 3613359"/>
                <a:gd name="connsiteX128" fmla="*/ 84039 w 4060358"/>
                <a:gd name="connsiteY128" fmla="*/ 863104 h 3613359"/>
                <a:gd name="connsiteX129" fmla="*/ 111538 w 4060358"/>
                <a:gd name="connsiteY129" fmla="*/ 817269 h 3613359"/>
                <a:gd name="connsiteX130" fmla="*/ 137515 w 4060358"/>
                <a:gd name="connsiteY130" fmla="*/ 771429 h 3613359"/>
                <a:gd name="connsiteX131" fmla="*/ 160433 w 4060358"/>
                <a:gd name="connsiteY131" fmla="*/ 725591 h 3613359"/>
                <a:gd name="connsiteX132" fmla="*/ 178768 w 4060358"/>
                <a:gd name="connsiteY132" fmla="*/ 681281 h 3613359"/>
                <a:gd name="connsiteX133" fmla="*/ 190992 w 4060358"/>
                <a:gd name="connsiteY133" fmla="*/ 633916 h 3613359"/>
                <a:gd name="connsiteX134" fmla="*/ 197104 w 4060358"/>
                <a:gd name="connsiteY134" fmla="*/ 586551 h 3613359"/>
                <a:gd name="connsiteX135" fmla="*/ 197104 w 4060358"/>
                <a:gd name="connsiteY135" fmla="*/ 536129 h 3613359"/>
                <a:gd name="connsiteX136" fmla="*/ 194049 w 4060358"/>
                <a:gd name="connsiteY136" fmla="*/ 484180 h 3613359"/>
                <a:gd name="connsiteX137" fmla="*/ 187935 w 4060358"/>
                <a:gd name="connsiteY137" fmla="*/ 432230 h 3613359"/>
                <a:gd name="connsiteX138" fmla="*/ 180296 w 4060358"/>
                <a:gd name="connsiteY138" fmla="*/ 380281 h 3613359"/>
                <a:gd name="connsiteX139" fmla="*/ 174184 w 4060358"/>
                <a:gd name="connsiteY139" fmla="*/ 328332 h 3613359"/>
                <a:gd name="connsiteX140" fmla="*/ 169599 w 4060358"/>
                <a:gd name="connsiteY140" fmla="*/ 276382 h 3613359"/>
                <a:gd name="connsiteX141" fmla="*/ 171129 w 4060358"/>
                <a:gd name="connsiteY141" fmla="*/ 227490 h 3613359"/>
                <a:gd name="connsiteX142" fmla="*/ 177241 w 4060358"/>
                <a:gd name="connsiteY142" fmla="*/ 180126 h 3613359"/>
                <a:gd name="connsiteX143" fmla="*/ 190992 w 4060358"/>
                <a:gd name="connsiteY143" fmla="*/ 134285 h 3613359"/>
                <a:gd name="connsiteX144" fmla="*/ 210855 w 4060358"/>
                <a:gd name="connsiteY144" fmla="*/ 96090 h 3613359"/>
                <a:gd name="connsiteX145" fmla="*/ 236829 w 4060358"/>
                <a:gd name="connsiteY145" fmla="*/ 59419 h 3613359"/>
                <a:gd name="connsiteX146" fmla="*/ 267388 w 4060358"/>
                <a:gd name="connsiteY146" fmla="*/ 27332 h 361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4060358" h="3613359">
                  <a:moveTo>
                    <a:pt x="297325" y="0"/>
                  </a:moveTo>
                  <a:lnTo>
                    <a:pt x="4060358" y="0"/>
                  </a:lnTo>
                  <a:lnTo>
                    <a:pt x="4060358" y="2985163"/>
                  </a:lnTo>
                  <a:lnTo>
                    <a:pt x="4053581" y="2986912"/>
                  </a:lnTo>
                  <a:lnTo>
                    <a:pt x="4007741" y="2999136"/>
                  </a:lnTo>
                  <a:lnTo>
                    <a:pt x="3961906" y="3012890"/>
                  </a:lnTo>
                  <a:lnTo>
                    <a:pt x="3917596" y="3028168"/>
                  </a:lnTo>
                  <a:lnTo>
                    <a:pt x="3876343" y="3046504"/>
                  </a:lnTo>
                  <a:lnTo>
                    <a:pt x="3838144" y="3067894"/>
                  </a:lnTo>
                  <a:lnTo>
                    <a:pt x="3804530" y="3095396"/>
                  </a:lnTo>
                  <a:lnTo>
                    <a:pt x="3769387" y="3125955"/>
                  </a:lnTo>
                  <a:lnTo>
                    <a:pt x="3738828" y="3161096"/>
                  </a:lnTo>
                  <a:lnTo>
                    <a:pt x="3709798" y="3197767"/>
                  </a:lnTo>
                  <a:lnTo>
                    <a:pt x="3680766" y="3235963"/>
                  </a:lnTo>
                  <a:lnTo>
                    <a:pt x="3651737" y="3274161"/>
                  </a:lnTo>
                  <a:lnTo>
                    <a:pt x="3622708" y="3310832"/>
                  </a:lnTo>
                  <a:lnTo>
                    <a:pt x="3590619" y="3345973"/>
                  </a:lnTo>
                  <a:lnTo>
                    <a:pt x="3558532" y="3376533"/>
                  </a:lnTo>
                  <a:lnTo>
                    <a:pt x="3521864" y="3402507"/>
                  </a:lnTo>
                  <a:lnTo>
                    <a:pt x="3483666" y="3422370"/>
                  </a:lnTo>
                  <a:lnTo>
                    <a:pt x="3437828" y="3436121"/>
                  </a:lnTo>
                  <a:lnTo>
                    <a:pt x="3390460" y="3442233"/>
                  </a:lnTo>
                  <a:lnTo>
                    <a:pt x="3341568" y="3443760"/>
                  </a:lnTo>
                  <a:lnTo>
                    <a:pt x="3289619" y="3439178"/>
                  </a:lnTo>
                  <a:lnTo>
                    <a:pt x="3237670" y="3433066"/>
                  </a:lnTo>
                  <a:lnTo>
                    <a:pt x="3185720" y="3425425"/>
                  </a:lnTo>
                  <a:lnTo>
                    <a:pt x="3133771" y="3419315"/>
                  </a:lnTo>
                  <a:lnTo>
                    <a:pt x="3081822" y="3416258"/>
                  </a:lnTo>
                  <a:lnTo>
                    <a:pt x="3031400" y="3416258"/>
                  </a:lnTo>
                  <a:lnTo>
                    <a:pt x="2984035" y="3422370"/>
                  </a:lnTo>
                  <a:lnTo>
                    <a:pt x="2935140" y="3434594"/>
                  </a:lnTo>
                  <a:lnTo>
                    <a:pt x="2890830" y="3452929"/>
                  </a:lnTo>
                  <a:lnTo>
                    <a:pt x="2844995" y="3477377"/>
                  </a:lnTo>
                  <a:lnTo>
                    <a:pt x="2799158" y="3501824"/>
                  </a:lnTo>
                  <a:lnTo>
                    <a:pt x="2753318" y="3529323"/>
                  </a:lnTo>
                  <a:lnTo>
                    <a:pt x="2709007" y="3555301"/>
                  </a:lnTo>
                  <a:lnTo>
                    <a:pt x="2661642" y="3578218"/>
                  </a:lnTo>
                  <a:lnTo>
                    <a:pt x="2615805" y="3596554"/>
                  </a:lnTo>
                  <a:lnTo>
                    <a:pt x="2568440" y="3608777"/>
                  </a:lnTo>
                  <a:lnTo>
                    <a:pt x="2519548" y="3613359"/>
                  </a:lnTo>
                  <a:lnTo>
                    <a:pt x="2470654" y="3608777"/>
                  </a:lnTo>
                  <a:lnTo>
                    <a:pt x="2423286" y="3596554"/>
                  </a:lnTo>
                  <a:lnTo>
                    <a:pt x="2377451" y="3578218"/>
                  </a:lnTo>
                  <a:lnTo>
                    <a:pt x="2330084" y="3555301"/>
                  </a:lnTo>
                  <a:lnTo>
                    <a:pt x="2285774" y="3529323"/>
                  </a:lnTo>
                  <a:lnTo>
                    <a:pt x="2239936" y="3501824"/>
                  </a:lnTo>
                  <a:lnTo>
                    <a:pt x="2194098" y="3477377"/>
                  </a:lnTo>
                  <a:lnTo>
                    <a:pt x="2148261" y="3452929"/>
                  </a:lnTo>
                  <a:lnTo>
                    <a:pt x="2102426" y="3434594"/>
                  </a:lnTo>
                  <a:lnTo>
                    <a:pt x="2055059" y="3422370"/>
                  </a:lnTo>
                  <a:lnTo>
                    <a:pt x="2007691" y="3416258"/>
                  </a:lnTo>
                  <a:lnTo>
                    <a:pt x="1957269" y="3416258"/>
                  </a:lnTo>
                  <a:lnTo>
                    <a:pt x="1905320" y="3419315"/>
                  </a:lnTo>
                  <a:lnTo>
                    <a:pt x="1853373" y="3425425"/>
                  </a:lnTo>
                  <a:lnTo>
                    <a:pt x="1801421" y="3433066"/>
                  </a:lnTo>
                  <a:lnTo>
                    <a:pt x="1749472" y="3439178"/>
                  </a:lnTo>
                  <a:lnTo>
                    <a:pt x="1697522" y="3443760"/>
                  </a:lnTo>
                  <a:lnTo>
                    <a:pt x="1648630" y="3442233"/>
                  </a:lnTo>
                  <a:lnTo>
                    <a:pt x="1601266" y="3436121"/>
                  </a:lnTo>
                  <a:lnTo>
                    <a:pt x="1555428" y="3422370"/>
                  </a:lnTo>
                  <a:lnTo>
                    <a:pt x="1517230" y="3402507"/>
                  </a:lnTo>
                  <a:lnTo>
                    <a:pt x="1480559" y="3376533"/>
                  </a:lnTo>
                  <a:lnTo>
                    <a:pt x="1448472" y="3345973"/>
                  </a:lnTo>
                  <a:lnTo>
                    <a:pt x="1416386" y="3310832"/>
                  </a:lnTo>
                  <a:lnTo>
                    <a:pt x="1387354" y="3274161"/>
                  </a:lnTo>
                  <a:lnTo>
                    <a:pt x="1358324" y="3235963"/>
                  </a:lnTo>
                  <a:lnTo>
                    <a:pt x="1329295" y="3197767"/>
                  </a:lnTo>
                  <a:lnTo>
                    <a:pt x="1300263" y="3161096"/>
                  </a:lnTo>
                  <a:lnTo>
                    <a:pt x="1269704" y="3125955"/>
                  </a:lnTo>
                  <a:lnTo>
                    <a:pt x="1234563" y="3095396"/>
                  </a:lnTo>
                  <a:lnTo>
                    <a:pt x="1200949" y="3067894"/>
                  </a:lnTo>
                  <a:lnTo>
                    <a:pt x="1162751" y="3046504"/>
                  </a:lnTo>
                  <a:lnTo>
                    <a:pt x="1121495" y="3028168"/>
                  </a:lnTo>
                  <a:lnTo>
                    <a:pt x="1077188" y="3012890"/>
                  </a:lnTo>
                  <a:lnTo>
                    <a:pt x="1031348" y="2999136"/>
                  </a:lnTo>
                  <a:lnTo>
                    <a:pt x="985513" y="2986912"/>
                  </a:lnTo>
                  <a:lnTo>
                    <a:pt x="938145" y="2974689"/>
                  </a:lnTo>
                  <a:lnTo>
                    <a:pt x="893838" y="2960938"/>
                  </a:lnTo>
                  <a:lnTo>
                    <a:pt x="849525" y="2945659"/>
                  </a:lnTo>
                  <a:lnTo>
                    <a:pt x="808275" y="2927324"/>
                  </a:lnTo>
                  <a:lnTo>
                    <a:pt x="771601" y="2904404"/>
                  </a:lnTo>
                  <a:lnTo>
                    <a:pt x="737987" y="2876902"/>
                  </a:lnTo>
                  <a:lnTo>
                    <a:pt x="710485" y="2843288"/>
                  </a:lnTo>
                  <a:lnTo>
                    <a:pt x="687568" y="2806617"/>
                  </a:lnTo>
                  <a:lnTo>
                    <a:pt x="669232" y="2765364"/>
                  </a:lnTo>
                  <a:lnTo>
                    <a:pt x="653954" y="2721054"/>
                  </a:lnTo>
                  <a:lnTo>
                    <a:pt x="640203" y="2676746"/>
                  </a:lnTo>
                  <a:lnTo>
                    <a:pt x="627979" y="2629379"/>
                  </a:lnTo>
                  <a:lnTo>
                    <a:pt x="615753" y="2583544"/>
                  </a:lnTo>
                  <a:lnTo>
                    <a:pt x="602002" y="2537704"/>
                  </a:lnTo>
                  <a:lnTo>
                    <a:pt x="586724" y="2493394"/>
                  </a:lnTo>
                  <a:lnTo>
                    <a:pt x="568388" y="2452141"/>
                  </a:lnTo>
                  <a:lnTo>
                    <a:pt x="546998" y="2413942"/>
                  </a:lnTo>
                  <a:lnTo>
                    <a:pt x="519496" y="2380328"/>
                  </a:lnTo>
                  <a:lnTo>
                    <a:pt x="488937" y="2345185"/>
                  </a:lnTo>
                  <a:lnTo>
                    <a:pt x="453796" y="2314628"/>
                  </a:lnTo>
                  <a:lnTo>
                    <a:pt x="415595" y="2285599"/>
                  </a:lnTo>
                  <a:lnTo>
                    <a:pt x="377399" y="2256567"/>
                  </a:lnTo>
                  <a:lnTo>
                    <a:pt x="339201" y="2227538"/>
                  </a:lnTo>
                  <a:lnTo>
                    <a:pt x="302530" y="2198506"/>
                  </a:lnTo>
                  <a:lnTo>
                    <a:pt x="267388" y="2166419"/>
                  </a:lnTo>
                  <a:lnTo>
                    <a:pt x="236829" y="2134335"/>
                  </a:lnTo>
                  <a:lnTo>
                    <a:pt x="210855" y="2097664"/>
                  </a:lnTo>
                  <a:lnTo>
                    <a:pt x="190992" y="2059466"/>
                  </a:lnTo>
                  <a:lnTo>
                    <a:pt x="177241" y="2013628"/>
                  </a:lnTo>
                  <a:lnTo>
                    <a:pt x="171129" y="1966264"/>
                  </a:lnTo>
                  <a:lnTo>
                    <a:pt x="169599" y="1917369"/>
                  </a:lnTo>
                  <a:lnTo>
                    <a:pt x="174184" y="1865419"/>
                  </a:lnTo>
                  <a:lnTo>
                    <a:pt x="180296" y="1813470"/>
                  </a:lnTo>
                  <a:lnTo>
                    <a:pt x="187935" y="1761521"/>
                  </a:lnTo>
                  <a:lnTo>
                    <a:pt x="194049" y="1709571"/>
                  </a:lnTo>
                  <a:lnTo>
                    <a:pt x="197104" y="1657622"/>
                  </a:lnTo>
                  <a:lnTo>
                    <a:pt x="197104" y="1607200"/>
                  </a:lnTo>
                  <a:lnTo>
                    <a:pt x="190992" y="1559838"/>
                  </a:lnTo>
                  <a:lnTo>
                    <a:pt x="178768" y="1512470"/>
                  </a:lnTo>
                  <a:lnTo>
                    <a:pt x="160433" y="1468160"/>
                  </a:lnTo>
                  <a:lnTo>
                    <a:pt x="137515" y="1422323"/>
                  </a:lnTo>
                  <a:lnTo>
                    <a:pt x="111538" y="1376488"/>
                  </a:lnTo>
                  <a:lnTo>
                    <a:pt x="84039" y="1330648"/>
                  </a:lnTo>
                  <a:lnTo>
                    <a:pt x="58064" y="1286337"/>
                  </a:lnTo>
                  <a:lnTo>
                    <a:pt x="35144" y="1238973"/>
                  </a:lnTo>
                  <a:lnTo>
                    <a:pt x="16808" y="1193135"/>
                  </a:lnTo>
                  <a:lnTo>
                    <a:pt x="4585" y="1145768"/>
                  </a:lnTo>
                  <a:lnTo>
                    <a:pt x="0" y="1096876"/>
                  </a:lnTo>
                  <a:lnTo>
                    <a:pt x="4585" y="1047984"/>
                  </a:lnTo>
                  <a:lnTo>
                    <a:pt x="16808" y="1000619"/>
                  </a:lnTo>
                  <a:lnTo>
                    <a:pt x="35144" y="954779"/>
                  </a:lnTo>
                  <a:lnTo>
                    <a:pt x="58064" y="907414"/>
                  </a:lnTo>
                  <a:lnTo>
                    <a:pt x="84039" y="863104"/>
                  </a:lnTo>
                  <a:lnTo>
                    <a:pt x="111538" y="817269"/>
                  </a:lnTo>
                  <a:lnTo>
                    <a:pt x="137515" y="771429"/>
                  </a:lnTo>
                  <a:lnTo>
                    <a:pt x="160433" y="725591"/>
                  </a:lnTo>
                  <a:lnTo>
                    <a:pt x="178768" y="681281"/>
                  </a:lnTo>
                  <a:lnTo>
                    <a:pt x="190992" y="633916"/>
                  </a:lnTo>
                  <a:lnTo>
                    <a:pt x="197104" y="586551"/>
                  </a:lnTo>
                  <a:lnTo>
                    <a:pt x="197104" y="536129"/>
                  </a:lnTo>
                  <a:lnTo>
                    <a:pt x="194049" y="484180"/>
                  </a:lnTo>
                  <a:lnTo>
                    <a:pt x="187935" y="432230"/>
                  </a:lnTo>
                  <a:lnTo>
                    <a:pt x="180296" y="380281"/>
                  </a:lnTo>
                  <a:lnTo>
                    <a:pt x="174184" y="328332"/>
                  </a:lnTo>
                  <a:lnTo>
                    <a:pt x="169599" y="276382"/>
                  </a:lnTo>
                  <a:lnTo>
                    <a:pt x="171129" y="227490"/>
                  </a:lnTo>
                  <a:lnTo>
                    <a:pt x="177241" y="180126"/>
                  </a:lnTo>
                  <a:lnTo>
                    <a:pt x="190992" y="134285"/>
                  </a:lnTo>
                  <a:lnTo>
                    <a:pt x="210855" y="96090"/>
                  </a:lnTo>
                  <a:lnTo>
                    <a:pt x="236829" y="59419"/>
                  </a:lnTo>
                  <a:lnTo>
                    <a:pt x="267388" y="2733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AA04F11D-E749-44D7-955D-EF32C93E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28338" y="1"/>
              <a:ext cx="4163662" cy="3716538"/>
            </a:xfrm>
            <a:custGeom>
              <a:avLst/>
              <a:gdLst>
                <a:gd name="connsiteX0" fmla="*/ 262616 w 4163662"/>
                <a:gd name="connsiteY0" fmla="*/ 0 h 3716538"/>
                <a:gd name="connsiteX1" fmla="*/ 4163662 w 4163662"/>
                <a:gd name="connsiteY1" fmla="*/ 0 h 3716538"/>
                <a:gd name="connsiteX2" fmla="*/ 4163662 w 4163662"/>
                <a:gd name="connsiteY2" fmla="*/ 3079653 h 3716538"/>
                <a:gd name="connsiteX3" fmla="*/ 4124349 w 4163662"/>
                <a:gd name="connsiteY3" fmla="*/ 3091447 h 3716538"/>
                <a:gd name="connsiteX4" fmla="*/ 4078224 w 4163662"/>
                <a:gd name="connsiteY4" fmla="*/ 3107352 h 3716538"/>
                <a:gd name="connsiteX5" fmla="*/ 4035278 w 4163662"/>
                <a:gd name="connsiteY5" fmla="*/ 3126440 h 3716538"/>
                <a:gd name="connsiteX6" fmla="*/ 3995515 w 4163662"/>
                <a:gd name="connsiteY6" fmla="*/ 3148706 h 3716538"/>
                <a:gd name="connsiteX7" fmla="*/ 3960521 w 4163662"/>
                <a:gd name="connsiteY7" fmla="*/ 3177336 h 3716538"/>
                <a:gd name="connsiteX8" fmla="*/ 3923938 w 4163662"/>
                <a:gd name="connsiteY8" fmla="*/ 3209149 h 3716538"/>
                <a:gd name="connsiteX9" fmla="*/ 3892126 w 4163662"/>
                <a:gd name="connsiteY9" fmla="*/ 3245731 h 3716538"/>
                <a:gd name="connsiteX10" fmla="*/ 3861906 w 4163662"/>
                <a:gd name="connsiteY10" fmla="*/ 3283905 h 3716538"/>
                <a:gd name="connsiteX11" fmla="*/ 3831684 w 4163662"/>
                <a:gd name="connsiteY11" fmla="*/ 3323668 h 3716538"/>
                <a:gd name="connsiteX12" fmla="*/ 3801464 w 4163662"/>
                <a:gd name="connsiteY12" fmla="*/ 3363433 h 3716538"/>
                <a:gd name="connsiteX13" fmla="*/ 3771243 w 4163662"/>
                <a:gd name="connsiteY13" fmla="*/ 3401607 h 3716538"/>
                <a:gd name="connsiteX14" fmla="*/ 3737841 w 4163662"/>
                <a:gd name="connsiteY14" fmla="*/ 3438189 h 3716538"/>
                <a:gd name="connsiteX15" fmla="*/ 3704438 w 4163662"/>
                <a:gd name="connsiteY15" fmla="*/ 3470000 h 3716538"/>
                <a:gd name="connsiteX16" fmla="*/ 3666266 w 4163662"/>
                <a:gd name="connsiteY16" fmla="*/ 3497040 h 3716538"/>
                <a:gd name="connsiteX17" fmla="*/ 3626502 w 4163662"/>
                <a:gd name="connsiteY17" fmla="*/ 3517718 h 3716538"/>
                <a:gd name="connsiteX18" fmla="*/ 3578783 w 4163662"/>
                <a:gd name="connsiteY18" fmla="*/ 3532034 h 3716538"/>
                <a:gd name="connsiteX19" fmla="*/ 3529475 w 4163662"/>
                <a:gd name="connsiteY19" fmla="*/ 3538396 h 3716538"/>
                <a:gd name="connsiteX20" fmla="*/ 3478578 w 4163662"/>
                <a:gd name="connsiteY20" fmla="*/ 3539986 h 3716538"/>
                <a:gd name="connsiteX21" fmla="*/ 3424498 w 4163662"/>
                <a:gd name="connsiteY21" fmla="*/ 3535214 h 3716538"/>
                <a:gd name="connsiteX22" fmla="*/ 3370419 w 4163662"/>
                <a:gd name="connsiteY22" fmla="*/ 3528852 h 3716538"/>
                <a:gd name="connsiteX23" fmla="*/ 3316339 w 4163662"/>
                <a:gd name="connsiteY23" fmla="*/ 3520898 h 3716538"/>
                <a:gd name="connsiteX24" fmla="*/ 3262260 w 4163662"/>
                <a:gd name="connsiteY24" fmla="*/ 3514538 h 3716538"/>
                <a:gd name="connsiteX25" fmla="*/ 3208180 w 4163662"/>
                <a:gd name="connsiteY25" fmla="*/ 3511356 h 3716538"/>
                <a:gd name="connsiteX26" fmla="*/ 3155691 w 4163662"/>
                <a:gd name="connsiteY26" fmla="*/ 3511356 h 3716538"/>
                <a:gd name="connsiteX27" fmla="*/ 3106385 w 4163662"/>
                <a:gd name="connsiteY27" fmla="*/ 3517718 h 3716538"/>
                <a:gd name="connsiteX28" fmla="*/ 3055486 w 4163662"/>
                <a:gd name="connsiteY28" fmla="*/ 3530443 h 3716538"/>
                <a:gd name="connsiteX29" fmla="*/ 3009359 w 4163662"/>
                <a:gd name="connsiteY29" fmla="*/ 3549529 h 3716538"/>
                <a:gd name="connsiteX30" fmla="*/ 2961643 w 4163662"/>
                <a:gd name="connsiteY30" fmla="*/ 3574979 h 3716538"/>
                <a:gd name="connsiteX31" fmla="*/ 2913926 w 4163662"/>
                <a:gd name="connsiteY31" fmla="*/ 3600429 h 3716538"/>
                <a:gd name="connsiteX32" fmla="*/ 2866208 w 4163662"/>
                <a:gd name="connsiteY32" fmla="*/ 3629057 h 3716538"/>
                <a:gd name="connsiteX33" fmla="*/ 2820080 w 4163662"/>
                <a:gd name="connsiteY33" fmla="*/ 3656097 h 3716538"/>
                <a:gd name="connsiteX34" fmla="*/ 2770775 w 4163662"/>
                <a:gd name="connsiteY34" fmla="*/ 3679956 h 3716538"/>
                <a:gd name="connsiteX35" fmla="*/ 2723057 w 4163662"/>
                <a:gd name="connsiteY35" fmla="*/ 3699043 h 3716538"/>
                <a:gd name="connsiteX36" fmla="*/ 2673748 w 4163662"/>
                <a:gd name="connsiteY36" fmla="*/ 3711768 h 3716538"/>
                <a:gd name="connsiteX37" fmla="*/ 2622852 w 4163662"/>
                <a:gd name="connsiteY37" fmla="*/ 3716538 h 3716538"/>
                <a:gd name="connsiteX38" fmla="*/ 2571954 w 4163662"/>
                <a:gd name="connsiteY38" fmla="*/ 3711768 h 3716538"/>
                <a:gd name="connsiteX39" fmla="*/ 2522645 w 4163662"/>
                <a:gd name="connsiteY39" fmla="*/ 3699043 h 3716538"/>
                <a:gd name="connsiteX40" fmla="*/ 2474930 w 4163662"/>
                <a:gd name="connsiteY40" fmla="*/ 3679956 h 3716538"/>
                <a:gd name="connsiteX41" fmla="*/ 2425622 w 4163662"/>
                <a:gd name="connsiteY41" fmla="*/ 3656097 h 3716538"/>
                <a:gd name="connsiteX42" fmla="*/ 2379494 w 4163662"/>
                <a:gd name="connsiteY42" fmla="*/ 3629057 h 3716538"/>
                <a:gd name="connsiteX43" fmla="*/ 2331777 w 4163662"/>
                <a:gd name="connsiteY43" fmla="*/ 3600429 h 3716538"/>
                <a:gd name="connsiteX44" fmla="*/ 2284059 w 4163662"/>
                <a:gd name="connsiteY44" fmla="*/ 3574979 h 3716538"/>
                <a:gd name="connsiteX45" fmla="*/ 2236344 w 4163662"/>
                <a:gd name="connsiteY45" fmla="*/ 3549529 h 3716538"/>
                <a:gd name="connsiteX46" fmla="*/ 2188627 w 4163662"/>
                <a:gd name="connsiteY46" fmla="*/ 3530443 h 3716538"/>
                <a:gd name="connsiteX47" fmla="*/ 2139319 w 4163662"/>
                <a:gd name="connsiteY47" fmla="*/ 3517718 h 3716538"/>
                <a:gd name="connsiteX48" fmla="*/ 2090011 w 4163662"/>
                <a:gd name="connsiteY48" fmla="*/ 3511356 h 3716538"/>
                <a:gd name="connsiteX49" fmla="*/ 2037520 w 4163662"/>
                <a:gd name="connsiteY49" fmla="*/ 3511356 h 3716538"/>
                <a:gd name="connsiteX50" fmla="*/ 1983442 w 4163662"/>
                <a:gd name="connsiteY50" fmla="*/ 3514538 h 3716538"/>
                <a:gd name="connsiteX51" fmla="*/ 1929363 w 4163662"/>
                <a:gd name="connsiteY51" fmla="*/ 3520898 h 3716538"/>
                <a:gd name="connsiteX52" fmla="*/ 1875283 w 4163662"/>
                <a:gd name="connsiteY52" fmla="*/ 3528852 h 3716538"/>
                <a:gd name="connsiteX53" fmla="*/ 1821202 w 4163662"/>
                <a:gd name="connsiteY53" fmla="*/ 3535214 h 3716538"/>
                <a:gd name="connsiteX54" fmla="*/ 1767124 w 4163662"/>
                <a:gd name="connsiteY54" fmla="*/ 3539986 h 3716538"/>
                <a:gd name="connsiteX55" fmla="*/ 1716227 w 4163662"/>
                <a:gd name="connsiteY55" fmla="*/ 3538396 h 3716538"/>
                <a:gd name="connsiteX56" fmla="*/ 1666920 w 4163662"/>
                <a:gd name="connsiteY56" fmla="*/ 3532034 h 3716538"/>
                <a:gd name="connsiteX57" fmla="*/ 1619202 w 4163662"/>
                <a:gd name="connsiteY57" fmla="*/ 3517718 h 3716538"/>
                <a:gd name="connsiteX58" fmla="*/ 1579438 w 4163662"/>
                <a:gd name="connsiteY58" fmla="*/ 3497040 h 3716538"/>
                <a:gd name="connsiteX59" fmla="*/ 1541263 w 4163662"/>
                <a:gd name="connsiteY59" fmla="*/ 3470000 h 3716538"/>
                <a:gd name="connsiteX60" fmla="*/ 1507862 w 4163662"/>
                <a:gd name="connsiteY60" fmla="*/ 3438189 h 3716538"/>
                <a:gd name="connsiteX61" fmla="*/ 1474459 w 4163662"/>
                <a:gd name="connsiteY61" fmla="*/ 3401607 h 3716538"/>
                <a:gd name="connsiteX62" fmla="*/ 1444238 w 4163662"/>
                <a:gd name="connsiteY62" fmla="*/ 3363433 h 3716538"/>
                <a:gd name="connsiteX63" fmla="*/ 1414018 w 4163662"/>
                <a:gd name="connsiteY63" fmla="*/ 3323668 h 3716538"/>
                <a:gd name="connsiteX64" fmla="*/ 1383797 w 4163662"/>
                <a:gd name="connsiteY64" fmla="*/ 3283905 h 3716538"/>
                <a:gd name="connsiteX65" fmla="*/ 1353577 w 4163662"/>
                <a:gd name="connsiteY65" fmla="*/ 3245731 h 3716538"/>
                <a:gd name="connsiteX66" fmla="*/ 1321764 w 4163662"/>
                <a:gd name="connsiteY66" fmla="*/ 3209149 h 3716538"/>
                <a:gd name="connsiteX67" fmla="*/ 1285181 w 4163662"/>
                <a:gd name="connsiteY67" fmla="*/ 3177336 h 3716538"/>
                <a:gd name="connsiteX68" fmla="*/ 1250188 w 4163662"/>
                <a:gd name="connsiteY68" fmla="*/ 3148706 h 3716538"/>
                <a:gd name="connsiteX69" fmla="*/ 1210424 w 4163662"/>
                <a:gd name="connsiteY69" fmla="*/ 3126440 h 3716538"/>
                <a:gd name="connsiteX70" fmla="*/ 1167479 w 4163662"/>
                <a:gd name="connsiteY70" fmla="*/ 3107352 h 3716538"/>
                <a:gd name="connsiteX71" fmla="*/ 1121353 w 4163662"/>
                <a:gd name="connsiteY71" fmla="*/ 3091447 h 3716538"/>
                <a:gd name="connsiteX72" fmla="*/ 1073635 w 4163662"/>
                <a:gd name="connsiteY72" fmla="*/ 3077132 h 3716538"/>
                <a:gd name="connsiteX73" fmla="*/ 1025919 w 4163662"/>
                <a:gd name="connsiteY73" fmla="*/ 3064407 h 3716538"/>
                <a:gd name="connsiteX74" fmla="*/ 976611 w 4163662"/>
                <a:gd name="connsiteY74" fmla="*/ 3051682 h 3716538"/>
                <a:gd name="connsiteX75" fmla="*/ 930485 w 4163662"/>
                <a:gd name="connsiteY75" fmla="*/ 3037367 h 3716538"/>
                <a:gd name="connsiteX76" fmla="*/ 884357 w 4163662"/>
                <a:gd name="connsiteY76" fmla="*/ 3021461 h 3716538"/>
                <a:gd name="connsiteX77" fmla="*/ 841414 w 4163662"/>
                <a:gd name="connsiteY77" fmla="*/ 3002373 h 3716538"/>
                <a:gd name="connsiteX78" fmla="*/ 803238 w 4163662"/>
                <a:gd name="connsiteY78" fmla="*/ 2978515 h 3716538"/>
                <a:gd name="connsiteX79" fmla="*/ 768245 w 4163662"/>
                <a:gd name="connsiteY79" fmla="*/ 2949885 h 3716538"/>
                <a:gd name="connsiteX80" fmla="*/ 739617 w 4163662"/>
                <a:gd name="connsiteY80" fmla="*/ 2914894 h 3716538"/>
                <a:gd name="connsiteX81" fmla="*/ 715758 w 4163662"/>
                <a:gd name="connsiteY81" fmla="*/ 2876719 h 3716538"/>
                <a:gd name="connsiteX82" fmla="*/ 696671 w 4163662"/>
                <a:gd name="connsiteY82" fmla="*/ 2833774 h 3716538"/>
                <a:gd name="connsiteX83" fmla="*/ 680766 w 4163662"/>
                <a:gd name="connsiteY83" fmla="*/ 2787648 h 3716538"/>
                <a:gd name="connsiteX84" fmla="*/ 666450 w 4163662"/>
                <a:gd name="connsiteY84" fmla="*/ 2741522 h 3716538"/>
                <a:gd name="connsiteX85" fmla="*/ 653726 w 4163662"/>
                <a:gd name="connsiteY85" fmla="*/ 2692214 h 3716538"/>
                <a:gd name="connsiteX86" fmla="*/ 641000 w 4163662"/>
                <a:gd name="connsiteY86" fmla="*/ 2644497 h 3716538"/>
                <a:gd name="connsiteX87" fmla="*/ 626686 w 4163662"/>
                <a:gd name="connsiteY87" fmla="*/ 2596780 h 3716538"/>
                <a:gd name="connsiteX88" fmla="*/ 610780 w 4163662"/>
                <a:gd name="connsiteY88" fmla="*/ 2550653 h 3716538"/>
                <a:gd name="connsiteX89" fmla="*/ 591692 w 4163662"/>
                <a:gd name="connsiteY89" fmla="*/ 2507706 h 3716538"/>
                <a:gd name="connsiteX90" fmla="*/ 569424 w 4163662"/>
                <a:gd name="connsiteY90" fmla="*/ 2467943 h 3716538"/>
                <a:gd name="connsiteX91" fmla="*/ 540796 w 4163662"/>
                <a:gd name="connsiteY91" fmla="*/ 2432951 h 3716538"/>
                <a:gd name="connsiteX92" fmla="*/ 508983 w 4163662"/>
                <a:gd name="connsiteY92" fmla="*/ 2396368 h 3716538"/>
                <a:gd name="connsiteX93" fmla="*/ 472400 w 4163662"/>
                <a:gd name="connsiteY93" fmla="*/ 2364557 h 3716538"/>
                <a:gd name="connsiteX94" fmla="*/ 432635 w 4163662"/>
                <a:gd name="connsiteY94" fmla="*/ 2334336 h 3716538"/>
                <a:gd name="connsiteX95" fmla="*/ 392871 w 4163662"/>
                <a:gd name="connsiteY95" fmla="*/ 2304116 h 3716538"/>
                <a:gd name="connsiteX96" fmla="*/ 353108 w 4163662"/>
                <a:gd name="connsiteY96" fmla="*/ 2273895 h 3716538"/>
                <a:gd name="connsiteX97" fmla="*/ 314933 w 4163662"/>
                <a:gd name="connsiteY97" fmla="*/ 2243673 h 3716538"/>
                <a:gd name="connsiteX98" fmla="*/ 278350 w 4163662"/>
                <a:gd name="connsiteY98" fmla="*/ 2210272 h 3716538"/>
                <a:gd name="connsiteX99" fmla="*/ 246539 w 4163662"/>
                <a:gd name="connsiteY99" fmla="*/ 2176871 h 3716538"/>
                <a:gd name="connsiteX100" fmla="*/ 219500 w 4163662"/>
                <a:gd name="connsiteY100" fmla="*/ 2138696 h 3716538"/>
                <a:gd name="connsiteX101" fmla="*/ 198823 w 4163662"/>
                <a:gd name="connsiteY101" fmla="*/ 2098933 h 3716538"/>
                <a:gd name="connsiteX102" fmla="*/ 184508 w 4163662"/>
                <a:gd name="connsiteY102" fmla="*/ 2051217 h 3716538"/>
                <a:gd name="connsiteX103" fmla="*/ 178145 w 4163662"/>
                <a:gd name="connsiteY103" fmla="*/ 2001909 h 3716538"/>
                <a:gd name="connsiteX104" fmla="*/ 176554 w 4163662"/>
                <a:gd name="connsiteY104" fmla="*/ 1951009 h 3716538"/>
                <a:gd name="connsiteX105" fmla="*/ 181326 w 4163662"/>
                <a:gd name="connsiteY105" fmla="*/ 1896930 h 3716538"/>
                <a:gd name="connsiteX106" fmla="*/ 187688 w 4163662"/>
                <a:gd name="connsiteY106" fmla="*/ 1842851 h 3716538"/>
                <a:gd name="connsiteX107" fmla="*/ 195640 w 4163662"/>
                <a:gd name="connsiteY107" fmla="*/ 1788771 h 3716538"/>
                <a:gd name="connsiteX108" fmla="*/ 202004 w 4163662"/>
                <a:gd name="connsiteY108" fmla="*/ 1734693 h 3716538"/>
                <a:gd name="connsiteX109" fmla="*/ 205186 w 4163662"/>
                <a:gd name="connsiteY109" fmla="*/ 1680614 h 3716538"/>
                <a:gd name="connsiteX110" fmla="*/ 205186 w 4163662"/>
                <a:gd name="connsiteY110" fmla="*/ 1628124 h 3716538"/>
                <a:gd name="connsiteX111" fmla="*/ 198823 w 4163662"/>
                <a:gd name="connsiteY111" fmla="*/ 1578818 h 3716538"/>
                <a:gd name="connsiteX112" fmla="*/ 186098 w 4163662"/>
                <a:gd name="connsiteY112" fmla="*/ 1529510 h 3716538"/>
                <a:gd name="connsiteX113" fmla="*/ 167011 w 4163662"/>
                <a:gd name="connsiteY113" fmla="*/ 1483382 h 3716538"/>
                <a:gd name="connsiteX114" fmla="*/ 143153 w 4163662"/>
                <a:gd name="connsiteY114" fmla="*/ 1435666 h 3716538"/>
                <a:gd name="connsiteX115" fmla="*/ 116112 w 4163662"/>
                <a:gd name="connsiteY115" fmla="*/ 1387950 h 3716538"/>
                <a:gd name="connsiteX116" fmla="*/ 87483 w 4163662"/>
                <a:gd name="connsiteY116" fmla="*/ 1340232 h 3716538"/>
                <a:gd name="connsiteX117" fmla="*/ 60443 w 4163662"/>
                <a:gd name="connsiteY117" fmla="*/ 1294104 h 3716538"/>
                <a:gd name="connsiteX118" fmla="*/ 36583 w 4163662"/>
                <a:gd name="connsiteY118" fmla="*/ 1244799 h 3716538"/>
                <a:gd name="connsiteX119" fmla="*/ 17498 w 4163662"/>
                <a:gd name="connsiteY119" fmla="*/ 1197081 h 3716538"/>
                <a:gd name="connsiteX120" fmla="*/ 4773 w 4163662"/>
                <a:gd name="connsiteY120" fmla="*/ 1147773 h 3716538"/>
                <a:gd name="connsiteX121" fmla="*/ 0 w 4163662"/>
                <a:gd name="connsiteY121" fmla="*/ 1096874 h 3716538"/>
                <a:gd name="connsiteX122" fmla="*/ 4773 w 4163662"/>
                <a:gd name="connsiteY122" fmla="*/ 1045978 h 3716538"/>
                <a:gd name="connsiteX123" fmla="*/ 17498 w 4163662"/>
                <a:gd name="connsiteY123" fmla="*/ 996670 h 3716538"/>
                <a:gd name="connsiteX124" fmla="*/ 36583 w 4163662"/>
                <a:gd name="connsiteY124" fmla="*/ 948952 h 3716538"/>
                <a:gd name="connsiteX125" fmla="*/ 60443 w 4163662"/>
                <a:gd name="connsiteY125" fmla="*/ 899646 h 3716538"/>
                <a:gd name="connsiteX126" fmla="*/ 87483 w 4163662"/>
                <a:gd name="connsiteY126" fmla="*/ 853518 h 3716538"/>
                <a:gd name="connsiteX127" fmla="*/ 116112 w 4163662"/>
                <a:gd name="connsiteY127" fmla="*/ 805802 h 3716538"/>
                <a:gd name="connsiteX128" fmla="*/ 143153 w 4163662"/>
                <a:gd name="connsiteY128" fmla="*/ 758084 h 3716538"/>
                <a:gd name="connsiteX129" fmla="*/ 167011 w 4163662"/>
                <a:gd name="connsiteY129" fmla="*/ 710368 h 3716538"/>
                <a:gd name="connsiteX130" fmla="*/ 186098 w 4163662"/>
                <a:gd name="connsiteY130" fmla="*/ 664240 h 3716538"/>
                <a:gd name="connsiteX131" fmla="*/ 198823 w 4163662"/>
                <a:gd name="connsiteY131" fmla="*/ 614933 h 3716538"/>
                <a:gd name="connsiteX132" fmla="*/ 205186 w 4163662"/>
                <a:gd name="connsiteY132" fmla="*/ 565626 h 3716538"/>
                <a:gd name="connsiteX133" fmla="*/ 205186 w 4163662"/>
                <a:gd name="connsiteY133" fmla="*/ 513138 h 3716538"/>
                <a:gd name="connsiteX134" fmla="*/ 202004 w 4163662"/>
                <a:gd name="connsiteY134" fmla="*/ 459058 h 3716538"/>
                <a:gd name="connsiteX135" fmla="*/ 195640 w 4163662"/>
                <a:gd name="connsiteY135" fmla="*/ 404979 h 3716538"/>
                <a:gd name="connsiteX136" fmla="*/ 187688 w 4163662"/>
                <a:gd name="connsiteY136" fmla="*/ 350899 h 3716538"/>
                <a:gd name="connsiteX137" fmla="*/ 181326 w 4163662"/>
                <a:gd name="connsiteY137" fmla="*/ 296820 h 3716538"/>
                <a:gd name="connsiteX138" fmla="*/ 176554 w 4163662"/>
                <a:gd name="connsiteY138" fmla="*/ 242741 h 3716538"/>
                <a:gd name="connsiteX139" fmla="*/ 178145 w 4163662"/>
                <a:gd name="connsiteY139" fmla="*/ 191843 h 3716538"/>
                <a:gd name="connsiteX140" fmla="*/ 184508 w 4163662"/>
                <a:gd name="connsiteY140" fmla="*/ 142536 h 3716538"/>
                <a:gd name="connsiteX141" fmla="*/ 198823 w 4163662"/>
                <a:gd name="connsiteY141" fmla="*/ 94818 h 3716538"/>
                <a:gd name="connsiteX142" fmla="*/ 219500 w 4163662"/>
                <a:gd name="connsiteY142" fmla="*/ 55055 h 3716538"/>
                <a:gd name="connsiteX143" fmla="*/ 246539 w 4163662"/>
                <a:gd name="connsiteY143" fmla="*/ 16881 h 371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163662" h="3716538">
                  <a:moveTo>
                    <a:pt x="262616" y="0"/>
                  </a:moveTo>
                  <a:lnTo>
                    <a:pt x="4163662" y="0"/>
                  </a:lnTo>
                  <a:lnTo>
                    <a:pt x="4163662" y="3079653"/>
                  </a:lnTo>
                  <a:lnTo>
                    <a:pt x="4124349" y="3091447"/>
                  </a:lnTo>
                  <a:lnTo>
                    <a:pt x="4078224" y="3107352"/>
                  </a:lnTo>
                  <a:lnTo>
                    <a:pt x="4035278" y="3126440"/>
                  </a:lnTo>
                  <a:lnTo>
                    <a:pt x="3995515" y="3148706"/>
                  </a:lnTo>
                  <a:lnTo>
                    <a:pt x="3960521" y="3177336"/>
                  </a:lnTo>
                  <a:lnTo>
                    <a:pt x="3923938" y="3209149"/>
                  </a:lnTo>
                  <a:lnTo>
                    <a:pt x="3892126" y="3245731"/>
                  </a:lnTo>
                  <a:lnTo>
                    <a:pt x="3861906" y="3283905"/>
                  </a:lnTo>
                  <a:lnTo>
                    <a:pt x="3831684" y="3323668"/>
                  </a:lnTo>
                  <a:lnTo>
                    <a:pt x="3801464" y="3363433"/>
                  </a:lnTo>
                  <a:lnTo>
                    <a:pt x="3771243" y="3401607"/>
                  </a:lnTo>
                  <a:lnTo>
                    <a:pt x="3737841" y="3438189"/>
                  </a:lnTo>
                  <a:lnTo>
                    <a:pt x="3704438" y="3470000"/>
                  </a:lnTo>
                  <a:lnTo>
                    <a:pt x="3666266" y="3497040"/>
                  </a:lnTo>
                  <a:lnTo>
                    <a:pt x="3626502" y="3517718"/>
                  </a:lnTo>
                  <a:lnTo>
                    <a:pt x="3578783" y="3532034"/>
                  </a:lnTo>
                  <a:lnTo>
                    <a:pt x="3529475" y="3538396"/>
                  </a:lnTo>
                  <a:lnTo>
                    <a:pt x="3478578" y="3539986"/>
                  </a:lnTo>
                  <a:lnTo>
                    <a:pt x="3424498" y="3535214"/>
                  </a:lnTo>
                  <a:lnTo>
                    <a:pt x="3370419" y="3528852"/>
                  </a:lnTo>
                  <a:lnTo>
                    <a:pt x="3316339" y="3520898"/>
                  </a:lnTo>
                  <a:lnTo>
                    <a:pt x="3262260" y="3514538"/>
                  </a:lnTo>
                  <a:lnTo>
                    <a:pt x="3208180" y="3511356"/>
                  </a:lnTo>
                  <a:lnTo>
                    <a:pt x="3155691" y="3511356"/>
                  </a:lnTo>
                  <a:lnTo>
                    <a:pt x="3106385" y="3517718"/>
                  </a:lnTo>
                  <a:lnTo>
                    <a:pt x="3055486" y="3530443"/>
                  </a:lnTo>
                  <a:lnTo>
                    <a:pt x="3009359" y="3549529"/>
                  </a:lnTo>
                  <a:lnTo>
                    <a:pt x="2961643" y="3574979"/>
                  </a:lnTo>
                  <a:lnTo>
                    <a:pt x="2913926" y="3600429"/>
                  </a:lnTo>
                  <a:lnTo>
                    <a:pt x="2866208" y="3629057"/>
                  </a:lnTo>
                  <a:lnTo>
                    <a:pt x="2820080" y="3656097"/>
                  </a:lnTo>
                  <a:lnTo>
                    <a:pt x="2770775" y="3679956"/>
                  </a:lnTo>
                  <a:lnTo>
                    <a:pt x="2723057" y="3699043"/>
                  </a:lnTo>
                  <a:lnTo>
                    <a:pt x="2673748" y="3711768"/>
                  </a:lnTo>
                  <a:lnTo>
                    <a:pt x="2622852" y="3716538"/>
                  </a:lnTo>
                  <a:lnTo>
                    <a:pt x="2571954" y="3711768"/>
                  </a:lnTo>
                  <a:lnTo>
                    <a:pt x="2522645" y="3699043"/>
                  </a:lnTo>
                  <a:lnTo>
                    <a:pt x="2474930" y="3679956"/>
                  </a:lnTo>
                  <a:lnTo>
                    <a:pt x="2425622" y="3656097"/>
                  </a:lnTo>
                  <a:lnTo>
                    <a:pt x="2379494" y="3629057"/>
                  </a:lnTo>
                  <a:lnTo>
                    <a:pt x="2331777" y="3600429"/>
                  </a:lnTo>
                  <a:lnTo>
                    <a:pt x="2284059" y="3574979"/>
                  </a:lnTo>
                  <a:lnTo>
                    <a:pt x="2236344" y="3549529"/>
                  </a:lnTo>
                  <a:lnTo>
                    <a:pt x="2188627" y="3530443"/>
                  </a:lnTo>
                  <a:lnTo>
                    <a:pt x="2139319" y="3517718"/>
                  </a:lnTo>
                  <a:lnTo>
                    <a:pt x="2090011" y="3511356"/>
                  </a:lnTo>
                  <a:lnTo>
                    <a:pt x="2037520" y="3511356"/>
                  </a:lnTo>
                  <a:lnTo>
                    <a:pt x="1983442" y="3514538"/>
                  </a:lnTo>
                  <a:lnTo>
                    <a:pt x="1929363" y="3520898"/>
                  </a:lnTo>
                  <a:lnTo>
                    <a:pt x="1875283" y="3528852"/>
                  </a:lnTo>
                  <a:lnTo>
                    <a:pt x="1821202" y="3535214"/>
                  </a:lnTo>
                  <a:lnTo>
                    <a:pt x="1767124" y="3539986"/>
                  </a:lnTo>
                  <a:lnTo>
                    <a:pt x="1716227" y="3538396"/>
                  </a:lnTo>
                  <a:lnTo>
                    <a:pt x="1666920" y="3532034"/>
                  </a:lnTo>
                  <a:lnTo>
                    <a:pt x="1619202" y="3517718"/>
                  </a:lnTo>
                  <a:lnTo>
                    <a:pt x="1579438" y="3497040"/>
                  </a:lnTo>
                  <a:lnTo>
                    <a:pt x="1541263" y="3470000"/>
                  </a:lnTo>
                  <a:lnTo>
                    <a:pt x="1507862" y="3438189"/>
                  </a:lnTo>
                  <a:lnTo>
                    <a:pt x="1474459" y="3401607"/>
                  </a:lnTo>
                  <a:lnTo>
                    <a:pt x="1444238" y="3363433"/>
                  </a:lnTo>
                  <a:lnTo>
                    <a:pt x="1414018" y="3323668"/>
                  </a:lnTo>
                  <a:lnTo>
                    <a:pt x="1383797" y="3283905"/>
                  </a:lnTo>
                  <a:lnTo>
                    <a:pt x="1353577" y="3245731"/>
                  </a:lnTo>
                  <a:lnTo>
                    <a:pt x="1321764" y="3209149"/>
                  </a:lnTo>
                  <a:lnTo>
                    <a:pt x="1285181" y="3177336"/>
                  </a:lnTo>
                  <a:lnTo>
                    <a:pt x="1250188" y="3148706"/>
                  </a:lnTo>
                  <a:lnTo>
                    <a:pt x="1210424" y="3126440"/>
                  </a:lnTo>
                  <a:lnTo>
                    <a:pt x="1167479" y="3107352"/>
                  </a:lnTo>
                  <a:lnTo>
                    <a:pt x="1121353" y="3091447"/>
                  </a:lnTo>
                  <a:lnTo>
                    <a:pt x="1073635" y="3077132"/>
                  </a:lnTo>
                  <a:lnTo>
                    <a:pt x="1025919" y="3064407"/>
                  </a:lnTo>
                  <a:lnTo>
                    <a:pt x="976611" y="3051682"/>
                  </a:lnTo>
                  <a:lnTo>
                    <a:pt x="930485" y="3037367"/>
                  </a:lnTo>
                  <a:lnTo>
                    <a:pt x="884357" y="3021461"/>
                  </a:lnTo>
                  <a:lnTo>
                    <a:pt x="841414" y="3002373"/>
                  </a:lnTo>
                  <a:lnTo>
                    <a:pt x="803238" y="2978515"/>
                  </a:lnTo>
                  <a:lnTo>
                    <a:pt x="768245" y="2949885"/>
                  </a:lnTo>
                  <a:lnTo>
                    <a:pt x="739617" y="2914894"/>
                  </a:lnTo>
                  <a:lnTo>
                    <a:pt x="715758" y="2876719"/>
                  </a:lnTo>
                  <a:lnTo>
                    <a:pt x="696671" y="2833774"/>
                  </a:lnTo>
                  <a:lnTo>
                    <a:pt x="680766" y="2787648"/>
                  </a:lnTo>
                  <a:lnTo>
                    <a:pt x="666450" y="2741522"/>
                  </a:lnTo>
                  <a:lnTo>
                    <a:pt x="653726" y="2692214"/>
                  </a:lnTo>
                  <a:lnTo>
                    <a:pt x="641000" y="2644497"/>
                  </a:lnTo>
                  <a:lnTo>
                    <a:pt x="626686" y="2596780"/>
                  </a:lnTo>
                  <a:lnTo>
                    <a:pt x="610780" y="2550653"/>
                  </a:lnTo>
                  <a:lnTo>
                    <a:pt x="591692" y="2507706"/>
                  </a:lnTo>
                  <a:lnTo>
                    <a:pt x="569424" y="2467943"/>
                  </a:lnTo>
                  <a:lnTo>
                    <a:pt x="540796" y="2432951"/>
                  </a:lnTo>
                  <a:lnTo>
                    <a:pt x="508983" y="2396368"/>
                  </a:lnTo>
                  <a:lnTo>
                    <a:pt x="472400" y="2364557"/>
                  </a:lnTo>
                  <a:lnTo>
                    <a:pt x="432635" y="2334336"/>
                  </a:lnTo>
                  <a:lnTo>
                    <a:pt x="392871" y="2304116"/>
                  </a:lnTo>
                  <a:lnTo>
                    <a:pt x="353108" y="2273895"/>
                  </a:lnTo>
                  <a:lnTo>
                    <a:pt x="314933" y="2243673"/>
                  </a:lnTo>
                  <a:lnTo>
                    <a:pt x="278350" y="2210272"/>
                  </a:lnTo>
                  <a:lnTo>
                    <a:pt x="246539" y="2176871"/>
                  </a:lnTo>
                  <a:lnTo>
                    <a:pt x="219500" y="2138696"/>
                  </a:lnTo>
                  <a:lnTo>
                    <a:pt x="198823" y="2098933"/>
                  </a:lnTo>
                  <a:lnTo>
                    <a:pt x="184508" y="2051217"/>
                  </a:lnTo>
                  <a:lnTo>
                    <a:pt x="178145" y="2001909"/>
                  </a:lnTo>
                  <a:lnTo>
                    <a:pt x="176554" y="1951009"/>
                  </a:lnTo>
                  <a:lnTo>
                    <a:pt x="181326" y="1896930"/>
                  </a:lnTo>
                  <a:lnTo>
                    <a:pt x="187688" y="1842851"/>
                  </a:lnTo>
                  <a:lnTo>
                    <a:pt x="195640" y="1788771"/>
                  </a:lnTo>
                  <a:lnTo>
                    <a:pt x="202004" y="1734693"/>
                  </a:lnTo>
                  <a:lnTo>
                    <a:pt x="205186" y="1680614"/>
                  </a:lnTo>
                  <a:lnTo>
                    <a:pt x="205186" y="1628124"/>
                  </a:lnTo>
                  <a:lnTo>
                    <a:pt x="198823" y="1578818"/>
                  </a:lnTo>
                  <a:lnTo>
                    <a:pt x="186098" y="1529510"/>
                  </a:lnTo>
                  <a:lnTo>
                    <a:pt x="167011" y="1483382"/>
                  </a:lnTo>
                  <a:lnTo>
                    <a:pt x="143153" y="1435666"/>
                  </a:lnTo>
                  <a:lnTo>
                    <a:pt x="116112" y="1387950"/>
                  </a:lnTo>
                  <a:lnTo>
                    <a:pt x="87483" y="1340232"/>
                  </a:lnTo>
                  <a:lnTo>
                    <a:pt x="60443" y="1294104"/>
                  </a:lnTo>
                  <a:lnTo>
                    <a:pt x="36583" y="1244799"/>
                  </a:lnTo>
                  <a:lnTo>
                    <a:pt x="17498" y="1197081"/>
                  </a:lnTo>
                  <a:lnTo>
                    <a:pt x="4773" y="1147773"/>
                  </a:lnTo>
                  <a:lnTo>
                    <a:pt x="0" y="1096874"/>
                  </a:lnTo>
                  <a:lnTo>
                    <a:pt x="4773" y="1045978"/>
                  </a:lnTo>
                  <a:lnTo>
                    <a:pt x="17498" y="996670"/>
                  </a:lnTo>
                  <a:lnTo>
                    <a:pt x="36583" y="948952"/>
                  </a:lnTo>
                  <a:lnTo>
                    <a:pt x="60443" y="899646"/>
                  </a:lnTo>
                  <a:lnTo>
                    <a:pt x="87483" y="853518"/>
                  </a:lnTo>
                  <a:lnTo>
                    <a:pt x="116112" y="805802"/>
                  </a:lnTo>
                  <a:lnTo>
                    <a:pt x="143153" y="758084"/>
                  </a:lnTo>
                  <a:lnTo>
                    <a:pt x="167011" y="710368"/>
                  </a:lnTo>
                  <a:lnTo>
                    <a:pt x="186098" y="664240"/>
                  </a:lnTo>
                  <a:lnTo>
                    <a:pt x="198823" y="614933"/>
                  </a:lnTo>
                  <a:lnTo>
                    <a:pt x="205186" y="565626"/>
                  </a:lnTo>
                  <a:lnTo>
                    <a:pt x="205186" y="513138"/>
                  </a:lnTo>
                  <a:lnTo>
                    <a:pt x="202004" y="459058"/>
                  </a:lnTo>
                  <a:lnTo>
                    <a:pt x="195640" y="404979"/>
                  </a:lnTo>
                  <a:lnTo>
                    <a:pt x="187688" y="350899"/>
                  </a:lnTo>
                  <a:lnTo>
                    <a:pt x="181326" y="296820"/>
                  </a:lnTo>
                  <a:lnTo>
                    <a:pt x="176554" y="242741"/>
                  </a:lnTo>
                  <a:lnTo>
                    <a:pt x="178145" y="191843"/>
                  </a:lnTo>
                  <a:lnTo>
                    <a:pt x="184508" y="142536"/>
                  </a:lnTo>
                  <a:lnTo>
                    <a:pt x="198823" y="94818"/>
                  </a:lnTo>
                  <a:lnTo>
                    <a:pt x="219500" y="55055"/>
                  </a:lnTo>
                  <a:lnTo>
                    <a:pt x="246539" y="1688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pic>
        <p:nvPicPr>
          <p:cNvPr id="10" name="Graphic 9" descr="Group of men with solid fill">
            <a:extLst>
              <a:ext uri="{FF2B5EF4-FFF2-40B4-BE49-F238E27FC236}">
                <a16:creationId xmlns:a16="http://schemas.microsoft.com/office/drawing/2014/main" id="{363608D3-BAB0-9250-1EDC-C99A9296C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12783" y="240252"/>
            <a:ext cx="2502947" cy="2502947"/>
          </a:xfrm>
          <a:prstGeom prst="rect">
            <a:avLst/>
          </a:prstGeom>
        </p:spPr>
      </p:pic>
      <p:pic>
        <p:nvPicPr>
          <p:cNvPr id="7" name="Graphic 6" descr="Lights On with solid fill">
            <a:extLst>
              <a:ext uri="{FF2B5EF4-FFF2-40B4-BE49-F238E27FC236}">
                <a16:creationId xmlns:a16="http://schemas.microsoft.com/office/drawing/2014/main" id="{48F0CD48-7FCB-992C-6EE1-8DE540F6CB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93582" y="3155159"/>
            <a:ext cx="1980000" cy="1980000"/>
          </a:xfrm>
          <a:prstGeom prst="rect">
            <a:avLst/>
          </a:prstGeom>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7772400" y="6373368"/>
            <a:ext cx="527765" cy="345796"/>
          </a:xfrm>
        </p:spPr>
        <p:txBody>
          <a:bodyPr vert="horz" lIns="91440" tIns="45720" rIns="91440" bIns="45720" rtlCol="0" anchor="ctr">
            <a:normAutofit/>
          </a:bodyPr>
          <a:lstStyle/>
          <a:p>
            <a:pPr>
              <a:spcAft>
                <a:spcPts val="600"/>
              </a:spcAft>
            </a:pPr>
            <a:fld id="{8C2E478F-E849-4A8C-AF1F-CBCC78A7CBFA}" type="slidenum">
              <a:rPr lang="en-US">
                <a:solidFill>
                  <a:schemeClr val="tx1">
                    <a:alpha val="70000"/>
                  </a:schemeClr>
                </a:solidFill>
              </a:rPr>
              <a:pPr>
                <a:spcAft>
                  <a:spcPts val="600"/>
                </a:spcAft>
              </a:pPr>
              <a:t>10</a:t>
            </a:fld>
            <a:endParaRPr lang="en-US" dirty="0">
              <a:solidFill>
                <a:schemeClr val="tx1">
                  <a:alpha val="70000"/>
                </a:schemeClr>
              </a:solidFill>
            </a:endParaRPr>
          </a:p>
        </p:txBody>
      </p:sp>
      <p:grpSp>
        <p:nvGrpSpPr>
          <p:cNvPr id="35" name="Group 34">
            <a:extLst>
              <a:ext uri="{FF2B5EF4-FFF2-40B4-BE49-F238E27FC236}">
                <a16:creationId xmlns:a16="http://schemas.microsoft.com/office/drawing/2014/main" id="{13E67C91-5B28-4AAD-881B-55AD0E0045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3264" y="3933316"/>
            <a:ext cx="3348736" cy="2924683"/>
            <a:chOff x="8843264" y="3933316"/>
            <a:chExt cx="3348736" cy="2924683"/>
          </a:xfrm>
        </p:grpSpPr>
        <p:sp>
          <p:nvSpPr>
            <p:cNvPr id="36" name="Freeform: Shape 35">
              <a:extLst>
                <a:ext uri="{FF2B5EF4-FFF2-40B4-BE49-F238E27FC236}">
                  <a16:creationId xmlns:a16="http://schemas.microsoft.com/office/drawing/2014/main" id="{95A544AE-FE67-4F4E-93F3-C4DF5BFD1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42470" y="4032403"/>
              <a:ext cx="3249530" cy="2825596"/>
            </a:xfrm>
            <a:custGeom>
              <a:avLst/>
              <a:gdLst>
                <a:gd name="connsiteX0" fmla="*/ 1914327 w 3249530"/>
                <a:gd name="connsiteY0" fmla="*/ 0 h 2825596"/>
                <a:gd name="connsiteX1" fmla="*/ 1951475 w 3249530"/>
                <a:gd name="connsiteY1" fmla="*/ 3481 h 2825596"/>
                <a:gd name="connsiteX2" fmla="*/ 1987462 w 3249530"/>
                <a:gd name="connsiteY2" fmla="*/ 12769 h 2825596"/>
                <a:gd name="connsiteX3" fmla="*/ 2022289 w 3249530"/>
                <a:gd name="connsiteY3" fmla="*/ 26700 h 2825596"/>
                <a:gd name="connsiteX4" fmla="*/ 2058276 w 3249530"/>
                <a:gd name="connsiteY4" fmla="*/ 44114 h 2825596"/>
                <a:gd name="connsiteX5" fmla="*/ 2091943 w 3249530"/>
                <a:gd name="connsiteY5" fmla="*/ 63850 h 2825596"/>
                <a:gd name="connsiteX6" fmla="*/ 2126772 w 3249530"/>
                <a:gd name="connsiteY6" fmla="*/ 84745 h 2825596"/>
                <a:gd name="connsiteX7" fmla="*/ 2161598 w 3249530"/>
                <a:gd name="connsiteY7" fmla="*/ 103320 h 2825596"/>
                <a:gd name="connsiteX8" fmla="*/ 2196423 w 3249530"/>
                <a:gd name="connsiteY8" fmla="*/ 121895 h 2825596"/>
                <a:gd name="connsiteX9" fmla="*/ 2230090 w 3249530"/>
                <a:gd name="connsiteY9" fmla="*/ 135824 h 2825596"/>
                <a:gd name="connsiteX10" fmla="*/ 2267239 w 3249530"/>
                <a:gd name="connsiteY10" fmla="*/ 145112 h 2825596"/>
                <a:gd name="connsiteX11" fmla="*/ 2303227 w 3249530"/>
                <a:gd name="connsiteY11" fmla="*/ 149755 h 2825596"/>
                <a:gd name="connsiteX12" fmla="*/ 2341537 w 3249530"/>
                <a:gd name="connsiteY12" fmla="*/ 149755 h 2825596"/>
                <a:gd name="connsiteX13" fmla="*/ 2381007 w 3249530"/>
                <a:gd name="connsiteY13" fmla="*/ 147435 h 2825596"/>
                <a:gd name="connsiteX14" fmla="*/ 2420478 w 3249530"/>
                <a:gd name="connsiteY14" fmla="*/ 142791 h 2825596"/>
                <a:gd name="connsiteX15" fmla="*/ 2459948 w 3249530"/>
                <a:gd name="connsiteY15" fmla="*/ 136987 h 2825596"/>
                <a:gd name="connsiteX16" fmla="*/ 2499419 w 3249530"/>
                <a:gd name="connsiteY16" fmla="*/ 132343 h 2825596"/>
                <a:gd name="connsiteX17" fmla="*/ 2538890 w 3249530"/>
                <a:gd name="connsiteY17" fmla="*/ 128860 h 2825596"/>
                <a:gd name="connsiteX18" fmla="*/ 2576038 w 3249530"/>
                <a:gd name="connsiteY18" fmla="*/ 130020 h 2825596"/>
                <a:gd name="connsiteX19" fmla="*/ 2612027 w 3249530"/>
                <a:gd name="connsiteY19" fmla="*/ 134664 h 2825596"/>
                <a:gd name="connsiteX20" fmla="*/ 2646854 w 3249530"/>
                <a:gd name="connsiteY20" fmla="*/ 145112 h 2825596"/>
                <a:gd name="connsiteX21" fmla="*/ 2675876 w 3249530"/>
                <a:gd name="connsiteY21" fmla="*/ 160203 h 2825596"/>
                <a:gd name="connsiteX22" fmla="*/ 2703736 w 3249530"/>
                <a:gd name="connsiteY22" fmla="*/ 179941 h 2825596"/>
                <a:gd name="connsiteX23" fmla="*/ 2728116 w 3249530"/>
                <a:gd name="connsiteY23" fmla="*/ 203157 h 2825596"/>
                <a:gd name="connsiteX24" fmla="*/ 2752496 w 3249530"/>
                <a:gd name="connsiteY24" fmla="*/ 229857 h 2825596"/>
                <a:gd name="connsiteX25" fmla="*/ 2774553 w 3249530"/>
                <a:gd name="connsiteY25" fmla="*/ 257719 h 2825596"/>
                <a:gd name="connsiteX26" fmla="*/ 2796609 w 3249530"/>
                <a:gd name="connsiteY26" fmla="*/ 286742 h 2825596"/>
                <a:gd name="connsiteX27" fmla="*/ 2818667 w 3249530"/>
                <a:gd name="connsiteY27" fmla="*/ 315765 h 2825596"/>
                <a:gd name="connsiteX28" fmla="*/ 2840723 w 3249530"/>
                <a:gd name="connsiteY28" fmla="*/ 343625 h 2825596"/>
                <a:gd name="connsiteX29" fmla="*/ 2863942 w 3249530"/>
                <a:gd name="connsiteY29" fmla="*/ 370325 h 2825596"/>
                <a:gd name="connsiteX30" fmla="*/ 2890644 w 3249530"/>
                <a:gd name="connsiteY30" fmla="*/ 393546 h 2825596"/>
                <a:gd name="connsiteX31" fmla="*/ 2916183 w 3249530"/>
                <a:gd name="connsiteY31" fmla="*/ 414441 h 2825596"/>
                <a:gd name="connsiteX32" fmla="*/ 2945206 w 3249530"/>
                <a:gd name="connsiteY32" fmla="*/ 430693 h 2825596"/>
                <a:gd name="connsiteX33" fmla="*/ 2976549 w 3249530"/>
                <a:gd name="connsiteY33" fmla="*/ 444624 h 2825596"/>
                <a:gd name="connsiteX34" fmla="*/ 3010216 w 3249530"/>
                <a:gd name="connsiteY34" fmla="*/ 456233 h 2825596"/>
                <a:gd name="connsiteX35" fmla="*/ 3045040 w 3249530"/>
                <a:gd name="connsiteY35" fmla="*/ 466681 h 2825596"/>
                <a:gd name="connsiteX36" fmla="*/ 3079870 w 3249530"/>
                <a:gd name="connsiteY36" fmla="*/ 475968 h 2825596"/>
                <a:gd name="connsiteX37" fmla="*/ 3115857 w 3249530"/>
                <a:gd name="connsiteY37" fmla="*/ 485255 h 2825596"/>
                <a:gd name="connsiteX38" fmla="*/ 3149523 w 3249530"/>
                <a:gd name="connsiteY38" fmla="*/ 495703 h 2825596"/>
                <a:gd name="connsiteX39" fmla="*/ 3183190 w 3249530"/>
                <a:gd name="connsiteY39" fmla="*/ 507312 h 2825596"/>
                <a:gd name="connsiteX40" fmla="*/ 3214533 w 3249530"/>
                <a:gd name="connsiteY40" fmla="*/ 521245 h 2825596"/>
                <a:gd name="connsiteX41" fmla="*/ 3242396 w 3249530"/>
                <a:gd name="connsiteY41" fmla="*/ 538657 h 2825596"/>
                <a:gd name="connsiteX42" fmla="*/ 3249530 w 3249530"/>
                <a:gd name="connsiteY42" fmla="*/ 544494 h 2825596"/>
                <a:gd name="connsiteX43" fmla="*/ 3249530 w 3249530"/>
                <a:gd name="connsiteY43" fmla="*/ 2825596 h 2825596"/>
                <a:gd name="connsiteX44" fmla="*/ 329475 w 3249530"/>
                <a:gd name="connsiteY44" fmla="*/ 2825596 h 2825596"/>
                <a:gd name="connsiteX45" fmla="*/ 315765 w 3249530"/>
                <a:gd name="connsiteY45" fmla="*/ 2815178 h 2825596"/>
                <a:gd name="connsiteX46" fmla="*/ 286744 w 3249530"/>
                <a:gd name="connsiteY46" fmla="*/ 2793119 h 2825596"/>
                <a:gd name="connsiteX47" fmla="*/ 257721 w 3249530"/>
                <a:gd name="connsiteY47" fmla="*/ 2771063 h 2825596"/>
                <a:gd name="connsiteX48" fmla="*/ 229859 w 3249530"/>
                <a:gd name="connsiteY48" fmla="*/ 2749005 h 2825596"/>
                <a:gd name="connsiteX49" fmla="*/ 203159 w 3249530"/>
                <a:gd name="connsiteY49" fmla="*/ 2724626 h 2825596"/>
                <a:gd name="connsiteX50" fmla="*/ 179940 w 3249530"/>
                <a:gd name="connsiteY50" fmla="*/ 2700249 h 2825596"/>
                <a:gd name="connsiteX51" fmla="*/ 160205 w 3249530"/>
                <a:gd name="connsiteY51" fmla="*/ 2672387 h 2825596"/>
                <a:gd name="connsiteX52" fmla="*/ 145114 w 3249530"/>
                <a:gd name="connsiteY52" fmla="*/ 2643364 h 2825596"/>
                <a:gd name="connsiteX53" fmla="*/ 134666 w 3249530"/>
                <a:gd name="connsiteY53" fmla="*/ 2608537 h 2825596"/>
                <a:gd name="connsiteX54" fmla="*/ 130022 w 3249530"/>
                <a:gd name="connsiteY54" fmla="*/ 2572550 h 2825596"/>
                <a:gd name="connsiteX55" fmla="*/ 128860 w 3249530"/>
                <a:gd name="connsiteY55" fmla="*/ 2535400 h 2825596"/>
                <a:gd name="connsiteX56" fmla="*/ 132343 w 3249530"/>
                <a:gd name="connsiteY56" fmla="*/ 2495930 h 2825596"/>
                <a:gd name="connsiteX57" fmla="*/ 136987 w 3249530"/>
                <a:gd name="connsiteY57" fmla="*/ 2456459 h 2825596"/>
                <a:gd name="connsiteX58" fmla="*/ 142791 w 3249530"/>
                <a:gd name="connsiteY58" fmla="*/ 2416989 h 2825596"/>
                <a:gd name="connsiteX59" fmla="*/ 147436 w 3249530"/>
                <a:gd name="connsiteY59" fmla="*/ 2377518 h 2825596"/>
                <a:gd name="connsiteX60" fmla="*/ 149757 w 3249530"/>
                <a:gd name="connsiteY60" fmla="*/ 2338047 h 2825596"/>
                <a:gd name="connsiteX61" fmla="*/ 149757 w 3249530"/>
                <a:gd name="connsiteY61" fmla="*/ 2299737 h 2825596"/>
                <a:gd name="connsiteX62" fmla="*/ 145114 w 3249530"/>
                <a:gd name="connsiteY62" fmla="*/ 2263752 h 2825596"/>
                <a:gd name="connsiteX63" fmla="*/ 135826 w 3249530"/>
                <a:gd name="connsiteY63" fmla="*/ 2227763 h 2825596"/>
                <a:gd name="connsiteX64" fmla="*/ 121895 w 3249530"/>
                <a:gd name="connsiteY64" fmla="*/ 2194096 h 2825596"/>
                <a:gd name="connsiteX65" fmla="*/ 104483 w 3249530"/>
                <a:gd name="connsiteY65" fmla="*/ 2159269 h 2825596"/>
                <a:gd name="connsiteX66" fmla="*/ 84745 w 3249530"/>
                <a:gd name="connsiteY66" fmla="*/ 2124445 h 2825596"/>
                <a:gd name="connsiteX67" fmla="*/ 63852 w 3249530"/>
                <a:gd name="connsiteY67" fmla="*/ 2089616 h 2825596"/>
                <a:gd name="connsiteX68" fmla="*/ 44116 w 3249530"/>
                <a:gd name="connsiteY68" fmla="*/ 2055949 h 2825596"/>
                <a:gd name="connsiteX69" fmla="*/ 26702 w 3249530"/>
                <a:gd name="connsiteY69" fmla="*/ 2019962 h 2825596"/>
                <a:gd name="connsiteX70" fmla="*/ 12771 w 3249530"/>
                <a:gd name="connsiteY70" fmla="*/ 1985135 h 2825596"/>
                <a:gd name="connsiteX71" fmla="*/ 3483 w 3249530"/>
                <a:gd name="connsiteY71" fmla="*/ 1949146 h 2825596"/>
                <a:gd name="connsiteX72" fmla="*/ 0 w 3249530"/>
                <a:gd name="connsiteY72" fmla="*/ 1911998 h 2825596"/>
                <a:gd name="connsiteX73" fmla="*/ 3483 w 3249530"/>
                <a:gd name="connsiteY73" fmla="*/ 1874850 h 2825596"/>
                <a:gd name="connsiteX74" fmla="*/ 12771 w 3249530"/>
                <a:gd name="connsiteY74" fmla="*/ 1838863 h 2825596"/>
                <a:gd name="connsiteX75" fmla="*/ 26702 w 3249530"/>
                <a:gd name="connsiteY75" fmla="*/ 1804034 h 2825596"/>
                <a:gd name="connsiteX76" fmla="*/ 44116 w 3249530"/>
                <a:gd name="connsiteY76" fmla="*/ 1768047 h 2825596"/>
                <a:gd name="connsiteX77" fmla="*/ 63852 w 3249530"/>
                <a:gd name="connsiteY77" fmla="*/ 1734381 h 2825596"/>
                <a:gd name="connsiteX78" fmla="*/ 84745 w 3249530"/>
                <a:gd name="connsiteY78" fmla="*/ 1699556 h 2825596"/>
                <a:gd name="connsiteX79" fmla="*/ 104483 w 3249530"/>
                <a:gd name="connsiteY79" fmla="*/ 1664727 h 2825596"/>
                <a:gd name="connsiteX80" fmla="*/ 121895 w 3249530"/>
                <a:gd name="connsiteY80" fmla="*/ 1629900 h 2825596"/>
                <a:gd name="connsiteX81" fmla="*/ 135826 w 3249530"/>
                <a:gd name="connsiteY81" fmla="*/ 1596234 h 2825596"/>
                <a:gd name="connsiteX82" fmla="*/ 145114 w 3249530"/>
                <a:gd name="connsiteY82" fmla="*/ 1560246 h 2825596"/>
                <a:gd name="connsiteX83" fmla="*/ 149757 w 3249530"/>
                <a:gd name="connsiteY83" fmla="*/ 1524259 h 2825596"/>
                <a:gd name="connsiteX84" fmla="*/ 149757 w 3249530"/>
                <a:gd name="connsiteY84" fmla="*/ 1485949 h 2825596"/>
                <a:gd name="connsiteX85" fmla="*/ 147436 w 3249530"/>
                <a:gd name="connsiteY85" fmla="*/ 1446478 h 2825596"/>
                <a:gd name="connsiteX86" fmla="*/ 142791 w 3249530"/>
                <a:gd name="connsiteY86" fmla="*/ 1407008 h 2825596"/>
                <a:gd name="connsiteX87" fmla="*/ 136987 w 3249530"/>
                <a:gd name="connsiteY87" fmla="*/ 1367537 h 2825596"/>
                <a:gd name="connsiteX88" fmla="*/ 132343 w 3249530"/>
                <a:gd name="connsiteY88" fmla="*/ 1328067 h 2825596"/>
                <a:gd name="connsiteX89" fmla="*/ 128860 w 3249530"/>
                <a:gd name="connsiteY89" fmla="*/ 1288596 h 2825596"/>
                <a:gd name="connsiteX90" fmla="*/ 130022 w 3249530"/>
                <a:gd name="connsiteY90" fmla="*/ 1251448 h 2825596"/>
                <a:gd name="connsiteX91" fmla="*/ 134666 w 3249530"/>
                <a:gd name="connsiteY91" fmla="*/ 1215461 h 2825596"/>
                <a:gd name="connsiteX92" fmla="*/ 145114 w 3249530"/>
                <a:gd name="connsiteY92" fmla="*/ 1180632 h 2825596"/>
                <a:gd name="connsiteX93" fmla="*/ 160205 w 3249530"/>
                <a:gd name="connsiteY93" fmla="*/ 1151611 h 2825596"/>
                <a:gd name="connsiteX94" fmla="*/ 179940 w 3249530"/>
                <a:gd name="connsiteY94" fmla="*/ 1123749 h 2825596"/>
                <a:gd name="connsiteX95" fmla="*/ 203159 w 3249530"/>
                <a:gd name="connsiteY95" fmla="*/ 1099370 h 2825596"/>
                <a:gd name="connsiteX96" fmla="*/ 229859 w 3249530"/>
                <a:gd name="connsiteY96" fmla="*/ 1074993 h 2825596"/>
                <a:gd name="connsiteX97" fmla="*/ 257721 w 3249530"/>
                <a:gd name="connsiteY97" fmla="*/ 1052933 h 2825596"/>
                <a:gd name="connsiteX98" fmla="*/ 286744 w 3249530"/>
                <a:gd name="connsiteY98" fmla="*/ 1030877 h 2825596"/>
                <a:gd name="connsiteX99" fmla="*/ 315765 w 3249530"/>
                <a:gd name="connsiteY99" fmla="*/ 1008821 h 2825596"/>
                <a:gd name="connsiteX100" fmla="*/ 344789 w 3249530"/>
                <a:gd name="connsiteY100" fmla="*/ 986763 h 2825596"/>
                <a:gd name="connsiteX101" fmla="*/ 371489 w 3249530"/>
                <a:gd name="connsiteY101" fmla="*/ 963546 h 2825596"/>
                <a:gd name="connsiteX102" fmla="*/ 394708 w 3249530"/>
                <a:gd name="connsiteY102" fmla="*/ 936846 h 2825596"/>
                <a:gd name="connsiteX103" fmla="*/ 415603 w 3249530"/>
                <a:gd name="connsiteY103" fmla="*/ 911305 h 2825596"/>
                <a:gd name="connsiteX104" fmla="*/ 431856 w 3249530"/>
                <a:gd name="connsiteY104" fmla="*/ 882284 h 2825596"/>
                <a:gd name="connsiteX105" fmla="*/ 445787 w 3249530"/>
                <a:gd name="connsiteY105" fmla="*/ 850938 h 2825596"/>
                <a:gd name="connsiteX106" fmla="*/ 457395 w 3249530"/>
                <a:gd name="connsiteY106" fmla="*/ 817272 h 2825596"/>
                <a:gd name="connsiteX107" fmla="*/ 467843 w 3249530"/>
                <a:gd name="connsiteY107" fmla="*/ 782445 h 2825596"/>
                <a:gd name="connsiteX108" fmla="*/ 477132 w 3249530"/>
                <a:gd name="connsiteY108" fmla="*/ 747618 h 2825596"/>
                <a:gd name="connsiteX109" fmla="*/ 486420 w 3249530"/>
                <a:gd name="connsiteY109" fmla="*/ 711631 h 2825596"/>
                <a:gd name="connsiteX110" fmla="*/ 496868 w 3249530"/>
                <a:gd name="connsiteY110" fmla="*/ 677965 h 2825596"/>
                <a:gd name="connsiteX111" fmla="*/ 508476 w 3249530"/>
                <a:gd name="connsiteY111" fmla="*/ 644298 h 2825596"/>
                <a:gd name="connsiteX112" fmla="*/ 522407 w 3249530"/>
                <a:gd name="connsiteY112" fmla="*/ 612955 h 2825596"/>
                <a:gd name="connsiteX113" fmla="*/ 539819 w 3249530"/>
                <a:gd name="connsiteY113" fmla="*/ 585092 h 2825596"/>
                <a:gd name="connsiteX114" fmla="*/ 560715 w 3249530"/>
                <a:gd name="connsiteY114" fmla="*/ 559553 h 2825596"/>
                <a:gd name="connsiteX115" fmla="*/ 586254 w 3249530"/>
                <a:gd name="connsiteY115" fmla="*/ 538657 h 2825596"/>
                <a:gd name="connsiteX116" fmla="*/ 614119 w 3249530"/>
                <a:gd name="connsiteY116" fmla="*/ 521245 h 2825596"/>
                <a:gd name="connsiteX117" fmla="*/ 645460 w 3249530"/>
                <a:gd name="connsiteY117" fmla="*/ 507312 h 2825596"/>
                <a:gd name="connsiteX118" fmla="*/ 679129 w 3249530"/>
                <a:gd name="connsiteY118" fmla="*/ 495703 h 2825596"/>
                <a:gd name="connsiteX119" fmla="*/ 712793 w 3249530"/>
                <a:gd name="connsiteY119" fmla="*/ 485255 h 2825596"/>
                <a:gd name="connsiteX120" fmla="*/ 748782 w 3249530"/>
                <a:gd name="connsiteY120" fmla="*/ 475968 h 2825596"/>
                <a:gd name="connsiteX121" fmla="*/ 783607 w 3249530"/>
                <a:gd name="connsiteY121" fmla="*/ 466681 h 2825596"/>
                <a:gd name="connsiteX122" fmla="*/ 818436 w 3249530"/>
                <a:gd name="connsiteY122" fmla="*/ 456233 h 2825596"/>
                <a:gd name="connsiteX123" fmla="*/ 852101 w 3249530"/>
                <a:gd name="connsiteY123" fmla="*/ 444624 h 2825596"/>
                <a:gd name="connsiteX124" fmla="*/ 883446 w 3249530"/>
                <a:gd name="connsiteY124" fmla="*/ 430693 h 2825596"/>
                <a:gd name="connsiteX125" fmla="*/ 912469 w 3249530"/>
                <a:gd name="connsiteY125" fmla="*/ 414441 h 2825596"/>
                <a:gd name="connsiteX126" fmla="*/ 938008 w 3249530"/>
                <a:gd name="connsiteY126" fmla="*/ 393546 h 2825596"/>
                <a:gd name="connsiteX127" fmla="*/ 964708 w 3249530"/>
                <a:gd name="connsiteY127" fmla="*/ 370325 h 2825596"/>
                <a:gd name="connsiteX128" fmla="*/ 987927 w 3249530"/>
                <a:gd name="connsiteY128" fmla="*/ 343625 h 2825596"/>
                <a:gd name="connsiteX129" fmla="*/ 1009985 w 3249530"/>
                <a:gd name="connsiteY129" fmla="*/ 315765 h 2825596"/>
                <a:gd name="connsiteX130" fmla="*/ 1032041 w 3249530"/>
                <a:gd name="connsiteY130" fmla="*/ 286742 h 2825596"/>
                <a:gd name="connsiteX131" fmla="*/ 1054097 w 3249530"/>
                <a:gd name="connsiteY131" fmla="*/ 257719 h 2825596"/>
                <a:gd name="connsiteX132" fmla="*/ 1076156 w 3249530"/>
                <a:gd name="connsiteY132" fmla="*/ 229857 h 2825596"/>
                <a:gd name="connsiteX133" fmla="*/ 1100534 w 3249530"/>
                <a:gd name="connsiteY133" fmla="*/ 203157 h 2825596"/>
                <a:gd name="connsiteX134" fmla="*/ 1124914 w 3249530"/>
                <a:gd name="connsiteY134" fmla="*/ 179941 h 2825596"/>
                <a:gd name="connsiteX135" fmla="*/ 1152776 w 3249530"/>
                <a:gd name="connsiteY135" fmla="*/ 160203 h 2825596"/>
                <a:gd name="connsiteX136" fmla="*/ 1181798 w 3249530"/>
                <a:gd name="connsiteY136" fmla="*/ 145112 h 2825596"/>
                <a:gd name="connsiteX137" fmla="*/ 1216625 w 3249530"/>
                <a:gd name="connsiteY137" fmla="*/ 134664 h 2825596"/>
                <a:gd name="connsiteX138" fmla="*/ 1252613 w 3249530"/>
                <a:gd name="connsiteY138" fmla="*/ 130020 h 2825596"/>
                <a:gd name="connsiteX139" fmla="*/ 1289760 w 3249530"/>
                <a:gd name="connsiteY139" fmla="*/ 128860 h 2825596"/>
                <a:gd name="connsiteX140" fmla="*/ 1329231 w 3249530"/>
                <a:gd name="connsiteY140" fmla="*/ 132343 h 2825596"/>
                <a:gd name="connsiteX141" fmla="*/ 1368702 w 3249530"/>
                <a:gd name="connsiteY141" fmla="*/ 136987 h 2825596"/>
                <a:gd name="connsiteX142" fmla="*/ 1408174 w 3249530"/>
                <a:gd name="connsiteY142" fmla="*/ 142791 h 2825596"/>
                <a:gd name="connsiteX143" fmla="*/ 1447643 w 3249530"/>
                <a:gd name="connsiteY143" fmla="*/ 147435 h 2825596"/>
                <a:gd name="connsiteX144" fmla="*/ 1487113 w 3249530"/>
                <a:gd name="connsiteY144" fmla="*/ 149755 h 2825596"/>
                <a:gd name="connsiteX145" fmla="*/ 1525423 w 3249530"/>
                <a:gd name="connsiteY145" fmla="*/ 149755 h 2825596"/>
                <a:gd name="connsiteX146" fmla="*/ 1561413 w 3249530"/>
                <a:gd name="connsiteY146" fmla="*/ 145112 h 2825596"/>
                <a:gd name="connsiteX147" fmla="*/ 1597402 w 3249530"/>
                <a:gd name="connsiteY147" fmla="*/ 135824 h 2825596"/>
                <a:gd name="connsiteX148" fmla="*/ 1632227 w 3249530"/>
                <a:gd name="connsiteY148" fmla="*/ 121895 h 2825596"/>
                <a:gd name="connsiteX149" fmla="*/ 1667054 w 3249530"/>
                <a:gd name="connsiteY149" fmla="*/ 103320 h 2825596"/>
                <a:gd name="connsiteX150" fmla="*/ 1701880 w 3249530"/>
                <a:gd name="connsiteY150" fmla="*/ 84745 h 2825596"/>
                <a:gd name="connsiteX151" fmla="*/ 1736707 w 3249530"/>
                <a:gd name="connsiteY151" fmla="*/ 63850 h 2825596"/>
                <a:gd name="connsiteX152" fmla="*/ 1770374 w 3249530"/>
                <a:gd name="connsiteY152" fmla="*/ 44114 h 2825596"/>
                <a:gd name="connsiteX153" fmla="*/ 1806363 w 3249530"/>
                <a:gd name="connsiteY153" fmla="*/ 26700 h 2825596"/>
                <a:gd name="connsiteX154" fmla="*/ 1841188 w 3249530"/>
                <a:gd name="connsiteY154" fmla="*/ 12769 h 2825596"/>
                <a:gd name="connsiteX155" fmla="*/ 1877177 w 3249530"/>
                <a:gd name="connsiteY155" fmla="*/ 3481 h 282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3249530" h="2825596">
                  <a:moveTo>
                    <a:pt x="1914327" y="0"/>
                  </a:moveTo>
                  <a:lnTo>
                    <a:pt x="1951475" y="3481"/>
                  </a:lnTo>
                  <a:lnTo>
                    <a:pt x="1987462" y="12769"/>
                  </a:lnTo>
                  <a:lnTo>
                    <a:pt x="2022289" y="26700"/>
                  </a:lnTo>
                  <a:lnTo>
                    <a:pt x="2058276" y="44114"/>
                  </a:lnTo>
                  <a:lnTo>
                    <a:pt x="2091943" y="63850"/>
                  </a:lnTo>
                  <a:lnTo>
                    <a:pt x="2126772" y="84745"/>
                  </a:lnTo>
                  <a:lnTo>
                    <a:pt x="2161598" y="103320"/>
                  </a:lnTo>
                  <a:lnTo>
                    <a:pt x="2196423" y="121895"/>
                  </a:lnTo>
                  <a:lnTo>
                    <a:pt x="2230090" y="135824"/>
                  </a:lnTo>
                  <a:lnTo>
                    <a:pt x="2267239" y="145112"/>
                  </a:lnTo>
                  <a:lnTo>
                    <a:pt x="2303227" y="149755"/>
                  </a:lnTo>
                  <a:lnTo>
                    <a:pt x="2341537" y="149755"/>
                  </a:lnTo>
                  <a:lnTo>
                    <a:pt x="2381007" y="147435"/>
                  </a:lnTo>
                  <a:lnTo>
                    <a:pt x="2420478" y="142791"/>
                  </a:lnTo>
                  <a:lnTo>
                    <a:pt x="2459948" y="136987"/>
                  </a:lnTo>
                  <a:lnTo>
                    <a:pt x="2499419" y="132343"/>
                  </a:lnTo>
                  <a:lnTo>
                    <a:pt x="2538890" y="128860"/>
                  </a:lnTo>
                  <a:lnTo>
                    <a:pt x="2576038" y="130020"/>
                  </a:lnTo>
                  <a:lnTo>
                    <a:pt x="2612027" y="134664"/>
                  </a:lnTo>
                  <a:lnTo>
                    <a:pt x="2646854" y="145112"/>
                  </a:lnTo>
                  <a:lnTo>
                    <a:pt x="2675876" y="160203"/>
                  </a:lnTo>
                  <a:lnTo>
                    <a:pt x="2703736" y="179941"/>
                  </a:lnTo>
                  <a:lnTo>
                    <a:pt x="2728116" y="203157"/>
                  </a:lnTo>
                  <a:lnTo>
                    <a:pt x="2752496" y="229857"/>
                  </a:lnTo>
                  <a:lnTo>
                    <a:pt x="2774553" y="257719"/>
                  </a:lnTo>
                  <a:lnTo>
                    <a:pt x="2796609" y="286742"/>
                  </a:lnTo>
                  <a:lnTo>
                    <a:pt x="2818667" y="315765"/>
                  </a:lnTo>
                  <a:lnTo>
                    <a:pt x="2840723" y="343625"/>
                  </a:lnTo>
                  <a:lnTo>
                    <a:pt x="2863942" y="370325"/>
                  </a:lnTo>
                  <a:lnTo>
                    <a:pt x="2890644" y="393546"/>
                  </a:lnTo>
                  <a:lnTo>
                    <a:pt x="2916183" y="414441"/>
                  </a:lnTo>
                  <a:lnTo>
                    <a:pt x="2945206" y="430693"/>
                  </a:lnTo>
                  <a:lnTo>
                    <a:pt x="2976549" y="444624"/>
                  </a:lnTo>
                  <a:lnTo>
                    <a:pt x="3010216" y="456233"/>
                  </a:lnTo>
                  <a:lnTo>
                    <a:pt x="3045040" y="466681"/>
                  </a:lnTo>
                  <a:lnTo>
                    <a:pt x="3079870" y="475968"/>
                  </a:lnTo>
                  <a:lnTo>
                    <a:pt x="3115857" y="485255"/>
                  </a:lnTo>
                  <a:lnTo>
                    <a:pt x="3149523" y="495703"/>
                  </a:lnTo>
                  <a:lnTo>
                    <a:pt x="3183190" y="507312"/>
                  </a:lnTo>
                  <a:lnTo>
                    <a:pt x="3214533" y="521245"/>
                  </a:lnTo>
                  <a:lnTo>
                    <a:pt x="3242396" y="538657"/>
                  </a:lnTo>
                  <a:lnTo>
                    <a:pt x="3249530" y="544494"/>
                  </a:lnTo>
                  <a:lnTo>
                    <a:pt x="3249530" y="2825596"/>
                  </a:lnTo>
                  <a:lnTo>
                    <a:pt x="329475" y="2825596"/>
                  </a:lnTo>
                  <a:lnTo>
                    <a:pt x="315765" y="2815178"/>
                  </a:lnTo>
                  <a:lnTo>
                    <a:pt x="286744" y="2793119"/>
                  </a:lnTo>
                  <a:lnTo>
                    <a:pt x="257721" y="2771063"/>
                  </a:lnTo>
                  <a:lnTo>
                    <a:pt x="229859" y="2749005"/>
                  </a:lnTo>
                  <a:lnTo>
                    <a:pt x="203159" y="2724626"/>
                  </a:lnTo>
                  <a:lnTo>
                    <a:pt x="179940" y="2700249"/>
                  </a:lnTo>
                  <a:lnTo>
                    <a:pt x="160205" y="2672387"/>
                  </a:lnTo>
                  <a:lnTo>
                    <a:pt x="145114" y="2643364"/>
                  </a:lnTo>
                  <a:lnTo>
                    <a:pt x="134666" y="2608537"/>
                  </a:lnTo>
                  <a:lnTo>
                    <a:pt x="130022" y="2572550"/>
                  </a:lnTo>
                  <a:lnTo>
                    <a:pt x="128860" y="2535400"/>
                  </a:lnTo>
                  <a:lnTo>
                    <a:pt x="132343" y="2495930"/>
                  </a:lnTo>
                  <a:lnTo>
                    <a:pt x="136987" y="2456459"/>
                  </a:lnTo>
                  <a:lnTo>
                    <a:pt x="142791" y="2416989"/>
                  </a:lnTo>
                  <a:lnTo>
                    <a:pt x="147436" y="2377518"/>
                  </a:lnTo>
                  <a:lnTo>
                    <a:pt x="149757" y="2338047"/>
                  </a:lnTo>
                  <a:lnTo>
                    <a:pt x="149757" y="2299737"/>
                  </a:lnTo>
                  <a:lnTo>
                    <a:pt x="145114" y="2263752"/>
                  </a:lnTo>
                  <a:lnTo>
                    <a:pt x="135826" y="2227763"/>
                  </a:lnTo>
                  <a:lnTo>
                    <a:pt x="121895" y="2194096"/>
                  </a:lnTo>
                  <a:lnTo>
                    <a:pt x="104483" y="2159269"/>
                  </a:lnTo>
                  <a:lnTo>
                    <a:pt x="84745" y="2124445"/>
                  </a:lnTo>
                  <a:lnTo>
                    <a:pt x="63852" y="2089616"/>
                  </a:lnTo>
                  <a:lnTo>
                    <a:pt x="44116" y="2055949"/>
                  </a:lnTo>
                  <a:lnTo>
                    <a:pt x="26702" y="2019962"/>
                  </a:lnTo>
                  <a:lnTo>
                    <a:pt x="12771" y="1985135"/>
                  </a:lnTo>
                  <a:lnTo>
                    <a:pt x="3483" y="1949146"/>
                  </a:lnTo>
                  <a:lnTo>
                    <a:pt x="0" y="1911998"/>
                  </a:lnTo>
                  <a:lnTo>
                    <a:pt x="3483" y="1874850"/>
                  </a:lnTo>
                  <a:lnTo>
                    <a:pt x="12771" y="1838863"/>
                  </a:lnTo>
                  <a:lnTo>
                    <a:pt x="26702" y="1804034"/>
                  </a:lnTo>
                  <a:lnTo>
                    <a:pt x="44116" y="1768047"/>
                  </a:lnTo>
                  <a:lnTo>
                    <a:pt x="63852" y="1734381"/>
                  </a:lnTo>
                  <a:lnTo>
                    <a:pt x="84745" y="1699556"/>
                  </a:lnTo>
                  <a:lnTo>
                    <a:pt x="104483" y="1664727"/>
                  </a:lnTo>
                  <a:lnTo>
                    <a:pt x="121895" y="1629900"/>
                  </a:lnTo>
                  <a:lnTo>
                    <a:pt x="135826" y="1596234"/>
                  </a:lnTo>
                  <a:lnTo>
                    <a:pt x="145114" y="1560246"/>
                  </a:lnTo>
                  <a:lnTo>
                    <a:pt x="149757" y="1524259"/>
                  </a:lnTo>
                  <a:lnTo>
                    <a:pt x="149757" y="1485949"/>
                  </a:lnTo>
                  <a:lnTo>
                    <a:pt x="147436" y="1446478"/>
                  </a:lnTo>
                  <a:lnTo>
                    <a:pt x="142791" y="1407008"/>
                  </a:lnTo>
                  <a:lnTo>
                    <a:pt x="136987" y="1367537"/>
                  </a:lnTo>
                  <a:lnTo>
                    <a:pt x="132343" y="1328067"/>
                  </a:lnTo>
                  <a:lnTo>
                    <a:pt x="128860" y="1288596"/>
                  </a:lnTo>
                  <a:lnTo>
                    <a:pt x="130022" y="1251448"/>
                  </a:lnTo>
                  <a:lnTo>
                    <a:pt x="134666" y="1215461"/>
                  </a:lnTo>
                  <a:lnTo>
                    <a:pt x="145114" y="1180632"/>
                  </a:lnTo>
                  <a:lnTo>
                    <a:pt x="160205" y="1151611"/>
                  </a:lnTo>
                  <a:lnTo>
                    <a:pt x="179940" y="1123749"/>
                  </a:lnTo>
                  <a:lnTo>
                    <a:pt x="203159" y="1099370"/>
                  </a:lnTo>
                  <a:lnTo>
                    <a:pt x="229859" y="1074993"/>
                  </a:lnTo>
                  <a:lnTo>
                    <a:pt x="257721" y="1052933"/>
                  </a:lnTo>
                  <a:lnTo>
                    <a:pt x="286744" y="1030877"/>
                  </a:lnTo>
                  <a:lnTo>
                    <a:pt x="315765" y="1008821"/>
                  </a:lnTo>
                  <a:lnTo>
                    <a:pt x="344789" y="986763"/>
                  </a:lnTo>
                  <a:lnTo>
                    <a:pt x="371489" y="963546"/>
                  </a:lnTo>
                  <a:lnTo>
                    <a:pt x="394708" y="936846"/>
                  </a:lnTo>
                  <a:lnTo>
                    <a:pt x="415603" y="911305"/>
                  </a:lnTo>
                  <a:lnTo>
                    <a:pt x="431856" y="882284"/>
                  </a:lnTo>
                  <a:lnTo>
                    <a:pt x="445787" y="850938"/>
                  </a:lnTo>
                  <a:lnTo>
                    <a:pt x="457395" y="817272"/>
                  </a:lnTo>
                  <a:lnTo>
                    <a:pt x="467843" y="782445"/>
                  </a:lnTo>
                  <a:lnTo>
                    <a:pt x="477132" y="747618"/>
                  </a:lnTo>
                  <a:lnTo>
                    <a:pt x="486420" y="711631"/>
                  </a:lnTo>
                  <a:lnTo>
                    <a:pt x="496868" y="677965"/>
                  </a:lnTo>
                  <a:lnTo>
                    <a:pt x="508476" y="644298"/>
                  </a:lnTo>
                  <a:lnTo>
                    <a:pt x="522407" y="612955"/>
                  </a:lnTo>
                  <a:lnTo>
                    <a:pt x="539819" y="585092"/>
                  </a:lnTo>
                  <a:lnTo>
                    <a:pt x="560715" y="559553"/>
                  </a:lnTo>
                  <a:lnTo>
                    <a:pt x="586254" y="538657"/>
                  </a:lnTo>
                  <a:lnTo>
                    <a:pt x="614119" y="521245"/>
                  </a:lnTo>
                  <a:lnTo>
                    <a:pt x="645460" y="507312"/>
                  </a:lnTo>
                  <a:lnTo>
                    <a:pt x="679129" y="495703"/>
                  </a:lnTo>
                  <a:lnTo>
                    <a:pt x="712793" y="485255"/>
                  </a:lnTo>
                  <a:lnTo>
                    <a:pt x="748782" y="475968"/>
                  </a:lnTo>
                  <a:lnTo>
                    <a:pt x="783607" y="466681"/>
                  </a:lnTo>
                  <a:lnTo>
                    <a:pt x="818436" y="456233"/>
                  </a:lnTo>
                  <a:lnTo>
                    <a:pt x="852101" y="444624"/>
                  </a:lnTo>
                  <a:lnTo>
                    <a:pt x="883446" y="430693"/>
                  </a:lnTo>
                  <a:lnTo>
                    <a:pt x="912469" y="414441"/>
                  </a:lnTo>
                  <a:lnTo>
                    <a:pt x="938008" y="393546"/>
                  </a:lnTo>
                  <a:lnTo>
                    <a:pt x="964708" y="370325"/>
                  </a:lnTo>
                  <a:lnTo>
                    <a:pt x="987927" y="343625"/>
                  </a:lnTo>
                  <a:lnTo>
                    <a:pt x="1009985" y="315765"/>
                  </a:lnTo>
                  <a:lnTo>
                    <a:pt x="1032041" y="286742"/>
                  </a:lnTo>
                  <a:lnTo>
                    <a:pt x="1054097" y="257719"/>
                  </a:lnTo>
                  <a:lnTo>
                    <a:pt x="1076156" y="229857"/>
                  </a:lnTo>
                  <a:lnTo>
                    <a:pt x="1100534" y="203157"/>
                  </a:lnTo>
                  <a:lnTo>
                    <a:pt x="1124914" y="179941"/>
                  </a:lnTo>
                  <a:lnTo>
                    <a:pt x="1152776" y="160203"/>
                  </a:lnTo>
                  <a:lnTo>
                    <a:pt x="1181798" y="145112"/>
                  </a:lnTo>
                  <a:lnTo>
                    <a:pt x="1216625" y="134664"/>
                  </a:lnTo>
                  <a:lnTo>
                    <a:pt x="1252613" y="130020"/>
                  </a:lnTo>
                  <a:lnTo>
                    <a:pt x="1289760" y="128860"/>
                  </a:lnTo>
                  <a:lnTo>
                    <a:pt x="1329231" y="132343"/>
                  </a:lnTo>
                  <a:lnTo>
                    <a:pt x="1368702" y="136987"/>
                  </a:lnTo>
                  <a:lnTo>
                    <a:pt x="1408174" y="142791"/>
                  </a:lnTo>
                  <a:lnTo>
                    <a:pt x="1447643" y="147435"/>
                  </a:lnTo>
                  <a:lnTo>
                    <a:pt x="1487113" y="149755"/>
                  </a:lnTo>
                  <a:lnTo>
                    <a:pt x="1525423" y="149755"/>
                  </a:lnTo>
                  <a:lnTo>
                    <a:pt x="1561413" y="145112"/>
                  </a:lnTo>
                  <a:lnTo>
                    <a:pt x="1597402" y="135824"/>
                  </a:lnTo>
                  <a:lnTo>
                    <a:pt x="1632227" y="121895"/>
                  </a:lnTo>
                  <a:lnTo>
                    <a:pt x="1667054" y="103320"/>
                  </a:lnTo>
                  <a:lnTo>
                    <a:pt x="1701880" y="84745"/>
                  </a:lnTo>
                  <a:lnTo>
                    <a:pt x="1736707" y="63850"/>
                  </a:lnTo>
                  <a:lnTo>
                    <a:pt x="1770374" y="44114"/>
                  </a:lnTo>
                  <a:lnTo>
                    <a:pt x="1806363" y="26700"/>
                  </a:lnTo>
                  <a:lnTo>
                    <a:pt x="1841188" y="12769"/>
                  </a:lnTo>
                  <a:lnTo>
                    <a:pt x="1877177" y="348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7C7B8ADA-3446-4FE3-A285-3E0D71D125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43264" y="3933316"/>
              <a:ext cx="3348736" cy="2924683"/>
            </a:xfrm>
            <a:custGeom>
              <a:avLst/>
              <a:gdLst>
                <a:gd name="connsiteX0" fmla="*/ 2013532 w 3348736"/>
                <a:gd name="connsiteY0" fmla="*/ 0 h 2924683"/>
                <a:gd name="connsiteX1" fmla="*/ 2052605 w 3348736"/>
                <a:gd name="connsiteY1" fmla="*/ 3662 h 2924683"/>
                <a:gd name="connsiteX2" fmla="*/ 2090458 w 3348736"/>
                <a:gd name="connsiteY2" fmla="*/ 13432 h 2924683"/>
                <a:gd name="connsiteX3" fmla="*/ 2127091 w 3348736"/>
                <a:gd name="connsiteY3" fmla="*/ 28084 h 2924683"/>
                <a:gd name="connsiteX4" fmla="*/ 2164942 w 3348736"/>
                <a:gd name="connsiteY4" fmla="*/ 46400 h 2924683"/>
                <a:gd name="connsiteX5" fmla="*/ 2200354 w 3348736"/>
                <a:gd name="connsiteY5" fmla="*/ 67158 h 2924683"/>
                <a:gd name="connsiteX6" fmla="*/ 2236987 w 3348736"/>
                <a:gd name="connsiteY6" fmla="*/ 89137 h 2924683"/>
                <a:gd name="connsiteX7" fmla="*/ 2273618 w 3348736"/>
                <a:gd name="connsiteY7" fmla="*/ 108674 h 2924683"/>
                <a:gd name="connsiteX8" fmla="*/ 2310249 w 3348736"/>
                <a:gd name="connsiteY8" fmla="*/ 128211 h 2924683"/>
                <a:gd name="connsiteX9" fmla="*/ 2345660 w 3348736"/>
                <a:gd name="connsiteY9" fmla="*/ 142864 h 2924683"/>
                <a:gd name="connsiteX10" fmla="*/ 2384735 w 3348736"/>
                <a:gd name="connsiteY10" fmla="*/ 152632 h 2924683"/>
                <a:gd name="connsiteX11" fmla="*/ 2422587 w 3348736"/>
                <a:gd name="connsiteY11" fmla="*/ 157517 h 2924683"/>
                <a:gd name="connsiteX12" fmla="*/ 2462882 w 3348736"/>
                <a:gd name="connsiteY12" fmla="*/ 157517 h 2924683"/>
                <a:gd name="connsiteX13" fmla="*/ 2504398 w 3348736"/>
                <a:gd name="connsiteY13" fmla="*/ 155076 h 2924683"/>
                <a:gd name="connsiteX14" fmla="*/ 2545914 w 3348736"/>
                <a:gd name="connsiteY14" fmla="*/ 150191 h 2924683"/>
                <a:gd name="connsiteX15" fmla="*/ 2587431 w 3348736"/>
                <a:gd name="connsiteY15" fmla="*/ 144086 h 2924683"/>
                <a:gd name="connsiteX16" fmla="*/ 2628946 w 3348736"/>
                <a:gd name="connsiteY16" fmla="*/ 139201 h 2924683"/>
                <a:gd name="connsiteX17" fmla="*/ 2670463 w 3348736"/>
                <a:gd name="connsiteY17" fmla="*/ 135537 h 2924683"/>
                <a:gd name="connsiteX18" fmla="*/ 2709536 w 3348736"/>
                <a:gd name="connsiteY18" fmla="*/ 136759 h 2924683"/>
                <a:gd name="connsiteX19" fmla="*/ 2747389 w 3348736"/>
                <a:gd name="connsiteY19" fmla="*/ 141643 h 2924683"/>
                <a:gd name="connsiteX20" fmla="*/ 2784022 w 3348736"/>
                <a:gd name="connsiteY20" fmla="*/ 152632 h 2924683"/>
                <a:gd name="connsiteX21" fmla="*/ 2814549 w 3348736"/>
                <a:gd name="connsiteY21" fmla="*/ 168506 h 2924683"/>
                <a:gd name="connsiteX22" fmla="*/ 2843853 w 3348736"/>
                <a:gd name="connsiteY22" fmla="*/ 189265 h 2924683"/>
                <a:gd name="connsiteX23" fmla="*/ 2869496 w 3348736"/>
                <a:gd name="connsiteY23" fmla="*/ 213685 h 2924683"/>
                <a:gd name="connsiteX24" fmla="*/ 2895138 w 3348736"/>
                <a:gd name="connsiteY24" fmla="*/ 241769 h 2924683"/>
                <a:gd name="connsiteX25" fmla="*/ 2918338 w 3348736"/>
                <a:gd name="connsiteY25" fmla="*/ 271075 h 2924683"/>
                <a:gd name="connsiteX26" fmla="*/ 2941538 w 3348736"/>
                <a:gd name="connsiteY26" fmla="*/ 301602 h 2924683"/>
                <a:gd name="connsiteX27" fmla="*/ 2964739 w 3348736"/>
                <a:gd name="connsiteY27" fmla="*/ 332128 h 2924683"/>
                <a:gd name="connsiteX28" fmla="*/ 2987939 w 3348736"/>
                <a:gd name="connsiteY28" fmla="*/ 361433 h 2924683"/>
                <a:gd name="connsiteX29" fmla="*/ 3012361 w 3348736"/>
                <a:gd name="connsiteY29" fmla="*/ 389517 h 2924683"/>
                <a:gd name="connsiteX30" fmla="*/ 3040445 w 3348736"/>
                <a:gd name="connsiteY30" fmla="*/ 413940 h 2924683"/>
                <a:gd name="connsiteX31" fmla="*/ 3067309 w 3348736"/>
                <a:gd name="connsiteY31" fmla="*/ 435919 h 2924683"/>
                <a:gd name="connsiteX32" fmla="*/ 3097835 w 3348736"/>
                <a:gd name="connsiteY32" fmla="*/ 453013 h 2924683"/>
                <a:gd name="connsiteX33" fmla="*/ 3130804 w 3348736"/>
                <a:gd name="connsiteY33" fmla="*/ 467665 h 2924683"/>
                <a:gd name="connsiteX34" fmla="*/ 3166214 w 3348736"/>
                <a:gd name="connsiteY34" fmla="*/ 479876 h 2924683"/>
                <a:gd name="connsiteX35" fmla="*/ 3202845 w 3348736"/>
                <a:gd name="connsiteY35" fmla="*/ 490865 h 2924683"/>
                <a:gd name="connsiteX36" fmla="*/ 3239478 w 3348736"/>
                <a:gd name="connsiteY36" fmla="*/ 500634 h 2924683"/>
                <a:gd name="connsiteX37" fmla="*/ 3277331 w 3348736"/>
                <a:gd name="connsiteY37" fmla="*/ 510403 h 2924683"/>
                <a:gd name="connsiteX38" fmla="*/ 3312741 w 3348736"/>
                <a:gd name="connsiteY38" fmla="*/ 521393 h 2924683"/>
                <a:gd name="connsiteX39" fmla="*/ 3348152 w 3348736"/>
                <a:gd name="connsiteY39" fmla="*/ 533603 h 2924683"/>
                <a:gd name="connsiteX40" fmla="*/ 3348736 w 3348736"/>
                <a:gd name="connsiteY40" fmla="*/ 533862 h 2924683"/>
                <a:gd name="connsiteX41" fmla="*/ 3348736 w 3348736"/>
                <a:gd name="connsiteY41" fmla="*/ 2924683 h 2924683"/>
                <a:gd name="connsiteX42" fmla="*/ 284253 w 3348736"/>
                <a:gd name="connsiteY42" fmla="*/ 2924683 h 2924683"/>
                <a:gd name="connsiteX43" fmla="*/ 271076 w 3348736"/>
                <a:gd name="connsiteY43" fmla="*/ 2914669 h 2924683"/>
                <a:gd name="connsiteX44" fmla="*/ 241770 w 3348736"/>
                <a:gd name="connsiteY44" fmla="*/ 2891468 h 2924683"/>
                <a:gd name="connsiteX45" fmla="*/ 213686 w 3348736"/>
                <a:gd name="connsiteY45" fmla="*/ 2865827 h 2924683"/>
                <a:gd name="connsiteX46" fmla="*/ 189265 w 3348736"/>
                <a:gd name="connsiteY46" fmla="*/ 2840185 h 2924683"/>
                <a:gd name="connsiteX47" fmla="*/ 168508 w 3348736"/>
                <a:gd name="connsiteY47" fmla="*/ 2810878 h 2924683"/>
                <a:gd name="connsiteX48" fmla="*/ 152634 w 3348736"/>
                <a:gd name="connsiteY48" fmla="*/ 2780353 h 2924683"/>
                <a:gd name="connsiteX49" fmla="*/ 141644 w 3348736"/>
                <a:gd name="connsiteY49" fmla="*/ 2743722 h 2924683"/>
                <a:gd name="connsiteX50" fmla="*/ 136760 w 3348736"/>
                <a:gd name="connsiteY50" fmla="*/ 2705868 h 2924683"/>
                <a:gd name="connsiteX51" fmla="*/ 135538 w 3348736"/>
                <a:gd name="connsiteY51" fmla="*/ 2666793 h 2924683"/>
                <a:gd name="connsiteX52" fmla="*/ 139201 w 3348736"/>
                <a:gd name="connsiteY52" fmla="*/ 2625277 h 2924683"/>
                <a:gd name="connsiteX53" fmla="*/ 144086 w 3348736"/>
                <a:gd name="connsiteY53" fmla="*/ 2583762 h 2924683"/>
                <a:gd name="connsiteX54" fmla="*/ 150191 w 3348736"/>
                <a:gd name="connsiteY54" fmla="*/ 2542245 h 2924683"/>
                <a:gd name="connsiteX55" fmla="*/ 155076 w 3348736"/>
                <a:gd name="connsiteY55" fmla="*/ 2500730 h 2924683"/>
                <a:gd name="connsiteX56" fmla="*/ 157518 w 3348736"/>
                <a:gd name="connsiteY56" fmla="*/ 2459214 h 2924683"/>
                <a:gd name="connsiteX57" fmla="*/ 157518 w 3348736"/>
                <a:gd name="connsiteY57" fmla="*/ 2418918 h 2924683"/>
                <a:gd name="connsiteX58" fmla="*/ 152634 w 3348736"/>
                <a:gd name="connsiteY58" fmla="*/ 2381067 h 2924683"/>
                <a:gd name="connsiteX59" fmla="*/ 142865 w 3348736"/>
                <a:gd name="connsiteY59" fmla="*/ 2343213 h 2924683"/>
                <a:gd name="connsiteX60" fmla="*/ 128212 w 3348736"/>
                <a:gd name="connsiteY60" fmla="*/ 2307801 h 2924683"/>
                <a:gd name="connsiteX61" fmla="*/ 109897 w 3348736"/>
                <a:gd name="connsiteY61" fmla="*/ 2271170 h 2924683"/>
                <a:gd name="connsiteX62" fmla="*/ 89137 w 3348736"/>
                <a:gd name="connsiteY62" fmla="*/ 2234540 h 2924683"/>
                <a:gd name="connsiteX63" fmla="*/ 67160 w 3348736"/>
                <a:gd name="connsiteY63" fmla="*/ 2197907 h 2924683"/>
                <a:gd name="connsiteX64" fmla="*/ 46401 w 3348736"/>
                <a:gd name="connsiteY64" fmla="*/ 2162495 h 2924683"/>
                <a:gd name="connsiteX65" fmla="*/ 28084 w 3348736"/>
                <a:gd name="connsiteY65" fmla="*/ 2124644 h 2924683"/>
                <a:gd name="connsiteX66" fmla="*/ 13433 w 3348736"/>
                <a:gd name="connsiteY66" fmla="*/ 2088011 h 2924683"/>
                <a:gd name="connsiteX67" fmla="*/ 3664 w 3348736"/>
                <a:gd name="connsiteY67" fmla="*/ 2050158 h 2924683"/>
                <a:gd name="connsiteX68" fmla="*/ 0 w 3348736"/>
                <a:gd name="connsiteY68" fmla="*/ 2011084 h 2924683"/>
                <a:gd name="connsiteX69" fmla="*/ 3664 w 3348736"/>
                <a:gd name="connsiteY69" fmla="*/ 1972011 h 2924683"/>
                <a:gd name="connsiteX70" fmla="*/ 13433 w 3348736"/>
                <a:gd name="connsiteY70" fmla="*/ 1934159 h 2924683"/>
                <a:gd name="connsiteX71" fmla="*/ 28084 w 3348736"/>
                <a:gd name="connsiteY71" fmla="*/ 1897526 h 2924683"/>
                <a:gd name="connsiteX72" fmla="*/ 46401 w 3348736"/>
                <a:gd name="connsiteY72" fmla="*/ 1859674 h 2924683"/>
                <a:gd name="connsiteX73" fmla="*/ 67160 w 3348736"/>
                <a:gd name="connsiteY73" fmla="*/ 1824262 h 2924683"/>
                <a:gd name="connsiteX74" fmla="*/ 89137 w 3348736"/>
                <a:gd name="connsiteY74" fmla="*/ 1787632 h 2924683"/>
                <a:gd name="connsiteX75" fmla="*/ 109897 w 3348736"/>
                <a:gd name="connsiteY75" fmla="*/ 1750999 h 2924683"/>
                <a:gd name="connsiteX76" fmla="*/ 128212 w 3348736"/>
                <a:gd name="connsiteY76" fmla="*/ 1714368 h 2924683"/>
                <a:gd name="connsiteX77" fmla="*/ 142865 w 3348736"/>
                <a:gd name="connsiteY77" fmla="*/ 1678956 h 2924683"/>
                <a:gd name="connsiteX78" fmla="*/ 152634 w 3348736"/>
                <a:gd name="connsiteY78" fmla="*/ 1641103 h 2924683"/>
                <a:gd name="connsiteX79" fmla="*/ 157518 w 3348736"/>
                <a:gd name="connsiteY79" fmla="*/ 1603251 h 2924683"/>
                <a:gd name="connsiteX80" fmla="*/ 157518 w 3348736"/>
                <a:gd name="connsiteY80" fmla="*/ 1562957 h 2924683"/>
                <a:gd name="connsiteX81" fmla="*/ 155076 w 3348736"/>
                <a:gd name="connsiteY81" fmla="*/ 1521440 h 2924683"/>
                <a:gd name="connsiteX82" fmla="*/ 150191 w 3348736"/>
                <a:gd name="connsiteY82" fmla="*/ 1479924 h 2924683"/>
                <a:gd name="connsiteX83" fmla="*/ 144086 w 3348736"/>
                <a:gd name="connsiteY83" fmla="*/ 1438407 h 2924683"/>
                <a:gd name="connsiteX84" fmla="*/ 139201 w 3348736"/>
                <a:gd name="connsiteY84" fmla="*/ 1396892 h 2924683"/>
                <a:gd name="connsiteX85" fmla="*/ 135538 w 3348736"/>
                <a:gd name="connsiteY85" fmla="*/ 1355376 h 2924683"/>
                <a:gd name="connsiteX86" fmla="*/ 136760 w 3348736"/>
                <a:gd name="connsiteY86" fmla="*/ 1316302 h 2924683"/>
                <a:gd name="connsiteX87" fmla="*/ 141644 w 3348736"/>
                <a:gd name="connsiteY87" fmla="*/ 1278450 h 2924683"/>
                <a:gd name="connsiteX88" fmla="*/ 152634 w 3348736"/>
                <a:gd name="connsiteY88" fmla="*/ 1241817 h 2924683"/>
                <a:gd name="connsiteX89" fmla="*/ 168508 w 3348736"/>
                <a:gd name="connsiteY89" fmla="*/ 1211292 h 2924683"/>
                <a:gd name="connsiteX90" fmla="*/ 189265 w 3348736"/>
                <a:gd name="connsiteY90" fmla="*/ 1181986 h 2924683"/>
                <a:gd name="connsiteX91" fmla="*/ 213686 w 3348736"/>
                <a:gd name="connsiteY91" fmla="*/ 1156343 h 2924683"/>
                <a:gd name="connsiteX92" fmla="*/ 241770 w 3348736"/>
                <a:gd name="connsiteY92" fmla="*/ 1130702 h 2924683"/>
                <a:gd name="connsiteX93" fmla="*/ 271076 w 3348736"/>
                <a:gd name="connsiteY93" fmla="*/ 1107500 h 2924683"/>
                <a:gd name="connsiteX94" fmla="*/ 301603 w 3348736"/>
                <a:gd name="connsiteY94" fmla="*/ 1084300 h 2924683"/>
                <a:gd name="connsiteX95" fmla="*/ 332128 w 3348736"/>
                <a:gd name="connsiteY95" fmla="*/ 1061100 h 2924683"/>
                <a:gd name="connsiteX96" fmla="*/ 362656 w 3348736"/>
                <a:gd name="connsiteY96" fmla="*/ 1037900 h 2924683"/>
                <a:gd name="connsiteX97" fmla="*/ 390740 w 3348736"/>
                <a:gd name="connsiteY97" fmla="*/ 1013480 h 2924683"/>
                <a:gd name="connsiteX98" fmla="*/ 415163 w 3348736"/>
                <a:gd name="connsiteY98" fmla="*/ 985396 h 2924683"/>
                <a:gd name="connsiteX99" fmla="*/ 437140 w 3348736"/>
                <a:gd name="connsiteY99" fmla="*/ 958532 h 2924683"/>
                <a:gd name="connsiteX100" fmla="*/ 454235 w 3348736"/>
                <a:gd name="connsiteY100" fmla="*/ 928006 h 2924683"/>
                <a:gd name="connsiteX101" fmla="*/ 468888 w 3348736"/>
                <a:gd name="connsiteY101" fmla="*/ 895037 h 2924683"/>
                <a:gd name="connsiteX102" fmla="*/ 481099 w 3348736"/>
                <a:gd name="connsiteY102" fmla="*/ 859626 h 2924683"/>
                <a:gd name="connsiteX103" fmla="*/ 492088 w 3348736"/>
                <a:gd name="connsiteY103" fmla="*/ 822993 h 2924683"/>
                <a:gd name="connsiteX104" fmla="*/ 501857 w 3348736"/>
                <a:gd name="connsiteY104" fmla="*/ 786362 h 2924683"/>
                <a:gd name="connsiteX105" fmla="*/ 511626 w 3348736"/>
                <a:gd name="connsiteY105" fmla="*/ 748509 h 2924683"/>
                <a:gd name="connsiteX106" fmla="*/ 522616 w 3348736"/>
                <a:gd name="connsiteY106" fmla="*/ 713099 h 2924683"/>
                <a:gd name="connsiteX107" fmla="*/ 534826 w 3348736"/>
                <a:gd name="connsiteY107" fmla="*/ 677687 h 2924683"/>
                <a:gd name="connsiteX108" fmla="*/ 549479 w 3348736"/>
                <a:gd name="connsiteY108" fmla="*/ 644720 h 2924683"/>
                <a:gd name="connsiteX109" fmla="*/ 567795 w 3348736"/>
                <a:gd name="connsiteY109" fmla="*/ 615414 h 2924683"/>
                <a:gd name="connsiteX110" fmla="*/ 589773 w 3348736"/>
                <a:gd name="connsiteY110" fmla="*/ 588551 h 2924683"/>
                <a:gd name="connsiteX111" fmla="*/ 616636 w 3348736"/>
                <a:gd name="connsiteY111" fmla="*/ 566572 h 2924683"/>
                <a:gd name="connsiteX112" fmla="*/ 645943 w 3348736"/>
                <a:gd name="connsiteY112" fmla="*/ 548256 h 2924683"/>
                <a:gd name="connsiteX113" fmla="*/ 678910 w 3348736"/>
                <a:gd name="connsiteY113" fmla="*/ 533603 h 2924683"/>
                <a:gd name="connsiteX114" fmla="*/ 714322 w 3348736"/>
                <a:gd name="connsiteY114" fmla="*/ 521393 h 2924683"/>
                <a:gd name="connsiteX115" fmla="*/ 749733 w 3348736"/>
                <a:gd name="connsiteY115" fmla="*/ 510403 h 2924683"/>
                <a:gd name="connsiteX116" fmla="*/ 787586 w 3348736"/>
                <a:gd name="connsiteY116" fmla="*/ 500634 h 2924683"/>
                <a:gd name="connsiteX117" fmla="*/ 824217 w 3348736"/>
                <a:gd name="connsiteY117" fmla="*/ 490865 h 2924683"/>
                <a:gd name="connsiteX118" fmla="*/ 860849 w 3348736"/>
                <a:gd name="connsiteY118" fmla="*/ 479876 h 2924683"/>
                <a:gd name="connsiteX119" fmla="*/ 896260 w 3348736"/>
                <a:gd name="connsiteY119" fmla="*/ 467665 h 2924683"/>
                <a:gd name="connsiteX120" fmla="*/ 929228 w 3348736"/>
                <a:gd name="connsiteY120" fmla="*/ 453013 h 2924683"/>
                <a:gd name="connsiteX121" fmla="*/ 959755 w 3348736"/>
                <a:gd name="connsiteY121" fmla="*/ 435919 h 2924683"/>
                <a:gd name="connsiteX122" fmla="*/ 986618 w 3348736"/>
                <a:gd name="connsiteY122" fmla="*/ 413940 h 2924683"/>
                <a:gd name="connsiteX123" fmla="*/ 1014703 w 3348736"/>
                <a:gd name="connsiteY123" fmla="*/ 389517 h 2924683"/>
                <a:gd name="connsiteX124" fmla="*/ 1039125 w 3348736"/>
                <a:gd name="connsiteY124" fmla="*/ 361433 h 2924683"/>
                <a:gd name="connsiteX125" fmla="*/ 1062325 w 3348736"/>
                <a:gd name="connsiteY125" fmla="*/ 332128 h 2924683"/>
                <a:gd name="connsiteX126" fmla="*/ 1085525 w 3348736"/>
                <a:gd name="connsiteY126" fmla="*/ 301602 h 2924683"/>
                <a:gd name="connsiteX127" fmla="*/ 1108724 w 3348736"/>
                <a:gd name="connsiteY127" fmla="*/ 271075 h 2924683"/>
                <a:gd name="connsiteX128" fmla="*/ 1131924 w 3348736"/>
                <a:gd name="connsiteY128" fmla="*/ 241769 h 2924683"/>
                <a:gd name="connsiteX129" fmla="*/ 1157568 w 3348736"/>
                <a:gd name="connsiteY129" fmla="*/ 213685 h 2924683"/>
                <a:gd name="connsiteX130" fmla="*/ 1183209 w 3348736"/>
                <a:gd name="connsiteY130" fmla="*/ 189265 h 2924683"/>
                <a:gd name="connsiteX131" fmla="*/ 1212515 w 3348736"/>
                <a:gd name="connsiteY131" fmla="*/ 168506 h 2924683"/>
                <a:gd name="connsiteX132" fmla="*/ 1243042 w 3348736"/>
                <a:gd name="connsiteY132" fmla="*/ 152632 h 2924683"/>
                <a:gd name="connsiteX133" fmla="*/ 1279674 w 3348736"/>
                <a:gd name="connsiteY133" fmla="*/ 141643 h 2924683"/>
                <a:gd name="connsiteX134" fmla="*/ 1317527 w 3348736"/>
                <a:gd name="connsiteY134" fmla="*/ 136759 h 2924683"/>
                <a:gd name="connsiteX135" fmla="*/ 1356600 w 3348736"/>
                <a:gd name="connsiteY135" fmla="*/ 135537 h 2924683"/>
                <a:gd name="connsiteX136" fmla="*/ 1398115 w 3348736"/>
                <a:gd name="connsiteY136" fmla="*/ 139201 h 2924683"/>
                <a:gd name="connsiteX137" fmla="*/ 1439632 w 3348736"/>
                <a:gd name="connsiteY137" fmla="*/ 144086 h 2924683"/>
                <a:gd name="connsiteX138" fmla="*/ 1481149 w 3348736"/>
                <a:gd name="connsiteY138" fmla="*/ 150191 h 2924683"/>
                <a:gd name="connsiteX139" fmla="*/ 1522665 w 3348736"/>
                <a:gd name="connsiteY139" fmla="*/ 155076 h 2924683"/>
                <a:gd name="connsiteX140" fmla="*/ 1564180 w 3348736"/>
                <a:gd name="connsiteY140" fmla="*/ 157517 h 2924683"/>
                <a:gd name="connsiteX141" fmla="*/ 1604476 w 3348736"/>
                <a:gd name="connsiteY141" fmla="*/ 157517 h 2924683"/>
                <a:gd name="connsiteX142" fmla="*/ 1642330 w 3348736"/>
                <a:gd name="connsiteY142" fmla="*/ 152632 h 2924683"/>
                <a:gd name="connsiteX143" fmla="*/ 1680183 w 3348736"/>
                <a:gd name="connsiteY143" fmla="*/ 142864 h 2924683"/>
                <a:gd name="connsiteX144" fmla="*/ 1716814 w 3348736"/>
                <a:gd name="connsiteY144" fmla="*/ 128211 h 2924683"/>
                <a:gd name="connsiteX145" fmla="*/ 1753445 w 3348736"/>
                <a:gd name="connsiteY145" fmla="*/ 108674 h 2924683"/>
                <a:gd name="connsiteX146" fmla="*/ 1790078 w 3348736"/>
                <a:gd name="connsiteY146" fmla="*/ 89137 h 2924683"/>
                <a:gd name="connsiteX147" fmla="*/ 1826709 w 3348736"/>
                <a:gd name="connsiteY147" fmla="*/ 67158 h 2924683"/>
                <a:gd name="connsiteX148" fmla="*/ 1862121 w 3348736"/>
                <a:gd name="connsiteY148" fmla="*/ 46400 h 2924683"/>
                <a:gd name="connsiteX149" fmla="*/ 1899974 w 3348736"/>
                <a:gd name="connsiteY149" fmla="*/ 28084 h 2924683"/>
                <a:gd name="connsiteX150" fmla="*/ 1936605 w 3348736"/>
                <a:gd name="connsiteY150" fmla="*/ 13432 h 2924683"/>
                <a:gd name="connsiteX151" fmla="*/ 1974458 w 3348736"/>
                <a:gd name="connsiteY151" fmla="*/ 3662 h 292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3348736" h="2924683">
                  <a:moveTo>
                    <a:pt x="2013532" y="0"/>
                  </a:moveTo>
                  <a:lnTo>
                    <a:pt x="2052605" y="3662"/>
                  </a:lnTo>
                  <a:lnTo>
                    <a:pt x="2090458" y="13432"/>
                  </a:lnTo>
                  <a:lnTo>
                    <a:pt x="2127091" y="28084"/>
                  </a:lnTo>
                  <a:lnTo>
                    <a:pt x="2164942" y="46400"/>
                  </a:lnTo>
                  <a:lnTo>
                    <a:pt x="2200354" y="67158"/>
                  </a:lnTo>
                  <a:lnTo>
                    <a:pt x="2236987" y="89137"/>
                  </a:lnTo>
                  <a:lnTo>
                    <a:pt x="2273618" y="108674"/>
                  </a:lnTo>
                  <a:lnTo>
                    <a:pt x="2310249" y="128211"/>
                  </a:lnTo>
                  <a:lnTo>
                    <a:pt x="2345660" y="142864"/>
                  </a:lnTo>
                  <a:lnTo>
                    <a:pt x="2384735" y="152632"/>
                  </a:lnTo>
                  <a:lnTo>
                    <a:pt x="2422587" y="157517"/>
                  </a:lnTo>
                  <a:lnTo>
                    <a:pt x="2462882" y="157517"/>
                  </a:lnTo>
                  <a:lnTo>
                    <a:pt x="2504398" y="155076"/>
                  </a:lnTo>
                  <a:lnTo>
                    <a:pt x="2545914" y="150191"/>
                  </a:lnTo>
                  <a:lnTo>
                    <a:pt x="2587431" y="144086"/>
                  </a:lnTo>
                  <a:lnTo>
                    <a:pt x="2628946" y="139201"/>
                  </a:lnTo>
                  <a:lnTo>
                    <a:pt x="2670463" y="135537"/>
                  </a:lnTo>
                  <a:lnTo>
                    <a:pt x="2709536" y="136759"/>
                  </a:lnTo>
                  <a:lnTo>
                    <a:pt x="2747389" y="141643"/>
                  </a:lnTo>
                  <a:lnTo>
                    <a:pt x="2784022" y="152632"/>
                  </a:lnTo>
                  <a:lnTo>
                    <a:pt x="2814549" y="168506"/>
                  </a:lnTo>
                  <a:lnTo>
                    <a:pt x="2843853" y="189265"/>
                  </a:lnTo>
                  <a:lnTo>
                    <a:pt x="2869496" y="213685"/>
                  </a:lnTo>
                  <a:lnTo>
                    <a:pt x="2895138" y="241769"/>
                  </a:lnTo>
                  <a:lnTo>
                    <a:pt x="2918338" y="271075"/>
                  </a:lnTo>
                  <a:lnTo>
                    <a:pt x="2941538" y="301602"/>
                  </a:lnTo>
                  <a:lnTo>
                    <a:pt x="2964739" y="332128"/>
                  </a:lnTo>
                  <a:lnTo>
                    <a:pt x="2987939" y="361433"/>
                  </a:lnTo>
                  <a:lnTo>
                    <a:pt x="3012361" y="389517"/>
                  </a:lnTo>
                  <a:lnTo>
                    <a:pt x="3040445" y="413940"/>
                  </a:lnTo>
                  <a:lnTo>
                    <a:pt x="3067309" y="435919"/>
                  </a:lnTo>
                  <a:lnTo>
                    <a:pt x="3097835" y="453013"/>
                  </a:lnTo>
                  <a:lnTo>
                    <a:pt x="3130804" y="467665"/>
                  </a:lnTo>
                  <a:lnTo>
                    <a:pt x="3166214" y="479876"/>
                  </a:lnTo>
                  <a:lnTo>
                    <a:pt x="3202845" y="490865"/>
                  </a:lnTo>
                  <a:lnTo>
                    <a:pt x="3239478" y="500634"/>
                  </a:lnTo>
                  <a:lnTo>
                    <a:pt x="3277331" y="510403"/>
                  </a:lnTo>
                  <a:lnTo>
                    <a:pt x="3312741" y="521393"/>
                  </a:lnTo>
                  <a:lnTo>
                    <a:pt x="3348152" y="533603"/>
                  </a:lnTo>
                  <a:lnTo>
                    <a:pt x="3348736" y="533862"/>
                  </a:lnTo>
                  <a:lnTo>
                    <a:pt x="3348736" y="2924683"/>
                  </a:lnTo>
                  <a:lnTo>
                    <a:pt x="284253" y="2924683"/>
                  </a:lnTo>
                  <a:lnTo>
                    <a:pt x="271076" y="2914669"/>
                  </a:lnTo>
                  <a:lnTo>
                    <a:pt x="241770" y="2891468"/>
                  </a:lnTo>
                  <a:lnTo>
                    <a:pt x="213686" y="2865827"/>
                  </a:lnTo>
                  <a:lnTo>
                    <a:pt x="189265" y="2840185"/>
                  </a:lnTo>
                  <a:lnTo>
                    <a:pt x="168508" y="2810878"/>
                  </a:lnTo>
                  <a:lnTo>
                    <a:pt x="152634" y="2780353"/>
                  </a:lnTo>
                  <a:lnTo>
                    <a:pt x="141644" y="2743722"/>
                  </a:lnTo>
                  <a:lnTo>
                    <a:pt x="136760" y="2705868"/>
                  </a:lnTo>
                  <a:lnTo>
                    <a:pt x="135538" y="2666793"/>
                  </a:lnTo>
                  <a:lnTo>
                    <a:pt x="139201" y="2625277"/>
                  </a:lnTo>
                  <a:lnTo>
                    <a:pt x="144086" y="2583762"/>
                  </a:lnTo>
                  <a:lnTo>
                    <a:pt x="150191" y="2542245"/>
                  </a:lnTo>
                  <a:lnTo>
                    <a:pt x="155076" y="2500730"/>
                  </a:lnTo>
                  <a:lnTo>
                    <a:pt x="157518" y="2459214"/>
                  </a:lnTo>
                  <a:lnTo>
                    <a:pt x="157518" y="2418918"/>
                  </a:lnTo>
                  <a:lnTo>
                    <a:pt x="152634" y="2381067"/>
                  </a:lnTo>
                  <a:lnTo>
                    <a:pt x="142865" y="2343213"/>
                  </a:lnTo>
                  <a:lnTo>
                    <a:pt x="128212" y="2307801"/>
                  </a:lnTo>
                  <a:lnTo>
                    <a:pt x="109897" y="2271170"/>
                  </a:lnTo>
                  <a:lnTo>
                    <a:pt x="89137" y="2234540"/>
                  </a:lnTo>
                  <a:lnTo>
                    <a:pt x="67160" y="2197907"/>
                  </a:lnTo>
                  <a:lnTo>
                    <a:pt x="46401" y="2162495"/>
                  </a:lnTo>
                  <a:lnTo>
                    <a:pt x="28084" y="2124644"/>
                  </a:lnTo>
                  <a:lnTo>
                    <a:pt x="13433" y="2088011"/>
                  </a:lnTo>
                  <a:lnTo>
                    <a:pt x="3664" y="2050158"/>
                  </a:lnTo>
                  <a:lnTo>
                    <a:pt x="0" y="2011084"/>
                  </a:lnTo>
                  <a:lnTo>
                    <a:pt x="3664" y="1972011"/>
                  </a:lnTo>
                  <a:lnTo>
                    <a:pt x="13433" y="1934159"/>
                  </a:lnTo>
                  <a:lnTo>
                    <a:pt x="28084" y="1897526"/>
                  </a:lnTo>
                  <a:lnTo>
                    <a:pt x="46401" y="1859674"/>
                  </a:lnTo>
                  <a:lnTo>
                    <a:pt x="67160" y="1824262"/>
                  </a:lnTo>
                  <a:lnTo>
                    <a:pt x="89137" y="1787632"/>
                  </a:lnTo>
                  <a:lnTo>
                    <a:pt x="109897" y="1750999"/>
                  </a:lnTo>
                  <a:lnTo>
                    <a:pt x="128212" y="1714368"/>
                  </a:lnTo>
                  <a:lnTo>
                    <a:pt x="142865" y="1678956"/>
                  </a:lnTo>
                  <a:lnTo>
                    <a:pt x="152634" y="1641103"/>
                  </a:lnTo>
                  <a:lnTo>
                    <a:pt x="157518" y="1603251"/>
                  </a:lnTo>
                  <a:lnTo>
                    <a:pt x="157518" y="1562957"/>
                  </a:lnTo>
                  <a:lnTo>
                    <a:pt x="155076" y="1521440"/>
                  </a:lnTo>
                  <a:lnTo>
                    <a:pt x="150191" y="1479924"/>
                  </a:lnTo>
                  <a:lnTo>
                    <a:pt x="144086" y="1438407"/>
                  </a:lnTo>
                  <a:lnTo>
                    <a:pt x="139201" y="1396892"/>
                  </a:lnTo>
                  <a:lnTo>
                    <a:pt x="135538" y="1355376"/>
                  </a:lnTo>
                  <a:lnTo>
                    <a:pt x="136760" y="1316302"/>
                  </a:lnTo>
                  <a:lnTo>
                    <a:pt x="141644" y="1278450"/>
                  </a:lnTo>
                  <a:lnTo>
                    <a:pt x="152634" y="1241817"/>
                  </a:lnTo>
                  <a:lnTo>
                    <a:pt x="168508" y="1211292"/>
                  </a:lnTo>
                  <a:lnTo>
                    <a:pt x="189265" y="1181986"/>
                  </a:lnTo>
                  <a:lnTo>
                    <a:pt x="213686" y="1156343"/>
                  </a:lnTo>
                  <a:lnTo>
                    <a:pt x="241770" y="1130702"/>
                  </a:lnTo>
                  <a:lnTo>
                    <a:pt x="271076" y="1107500"/>
                  </a:lnTo>
                  <a:lnTo>
                    <a:pt x="301603" y="1084300"/>
                  </a:lnTo>
                  <a:lnTo>
                    <a:pt x="332128" y="1061100"/>
                  </a:lnTo>
                  <a:lnTo>
                    <a:pt x="362656" y="1037900"/>
                  </a:lnTo>
                  <a:lnTo>
                    <a:pt x="390740" y="1013480"/>
                  </a:lnTo>
                  <a:lnTo>
                    <a:pt x="415163" y="985396"/>
                  </a:lnTo>
                  <a:lnTo>
                    <a:pt x="437140" y="958532"/>
                  </a:lnTo>
                  <a:lnTo>
                    <a:pt x="454235" y="928006"/>
                  </a:lnTo>
                  <a:lnTo>
                    <a:pt x="468888" y="895037"/>
                  </a:lnTo>
                  <a:lnTo>
                    <a:pt x="481099" y="859626"/>
                  </a:lnTo>
                  <a:lnTo>
                    <a:pt x="492088" y="822993"/>
                  </a:lnTo>
                  <a:lnTo>
                    <a:pt x="501857" y="786362"/>
                  </a:lnTo>
                  <a:lnTo>
                    <a:pt x="511626" y="748509"/>
                  </a:lnTo>
                  <a:lnTo>
                    <a:pt x="522616" y="713099"/>
                  </a:lnTo>
                  <a:lnTo>
                    <a:pt x="534826" y="677687"/>
                  </a:lnTo>
                  <a:lnTo>
                    <a:pt x="549479" y="644720"/>
                  </a:lnTo>
                  <a:lnTo>
                    <a:pt x="567795" y="615414"/>
                  </a:lnTo>
                  <a:lnTo>
                    <a:pt x="589773" y="588551"/>
                  </a:lnTo>
                  <a:lnTo>
                    <a:pt x="616636" y="566572"/>
                  </a:lnTo>
                  <a:lnTo>
                    <a:pt x="645943" y="548256"/>
                  </a:lnTo>
                  <a:lnTo>
                    <a:pt x="678910" y="533603"/>
                  </a:lnTo>
                  <a:lnTo>
                    <a:pt x="714322" y="521393"/>
                  </a:lnTo>
                  <a:lnTo>
                    <a:pt x="749733" y="510403"/>
                  </a:lnTo>
                  <a:lnTo>
                    <a:pt x="787586" y="500634"/>
                  </a:lnTo>
                  <a:lnTo>
                    <a:pt x="824217" y="490865"/>
                  </a:lnTo>
                  <a:lnTo>
                    <a:pt x="860849" y="479876"/>
                  </a:lnTo>
                  <a:lnTo>
                    <a:pt x="896260" y="467665"/>
                  </a:lnTo>
                  <a:lnTo>
                    <a:pt x="929228" y="453013"/>
                  </a:lnTo>
                  <a:lnTo>
                    <a:pt x="959755" y="435919"/>
                  </a:lnTo>
                  <a:lnTo>
                    <a:pt x="986618" y="413940"/>
                  </a:lnTo>
                  <a:lnTo>
                    <a:pt x="1014703" y="389517"/>
                  </a:lnTo>
                  <a:lnTo>
                    <a:pt x="1039125" y="361433"/>
                  </a:lnTo>
                  <a:lnTo>
                    <a:pt x="1062325" y="332128"/>
                  </a:lnTo>
                  <a:lnTo>
                    <a:pt x="1085525" y="301602"/>
                  </a:lnTo>
                  <a:lnTo>
                    <a:pt x="1108724" y="271075"/>
                  </a:lnTo>
                  <a:lnTo>
                    <a:pt x="1131924" y="241769"/>
                  </a:lnTo>
                  <a:lnTo>
                    <a:pt x="1157568" y="213685"/>
                  </a:lnTo>
                  <a:lnTo>
                    <a:pt x="1183209" y="189265"/>
                  </a:lnTo>
                  <a:lnTo>
                    <a:pt x="1212515" y="168506"/>
                  </a:lnTo>
                  <a:lnTo>
                    <a:pt x="1243042" y="152632"/>
                  </a:lnTo>
                  <a:lnTo>
                    <a:pt x="1279674" y="141643"/>
                  </a:lnTo>
                  <a:lnTo>
                    <a:pt x="1317527" y="136759"/>
                  </a:lnTo>
                  <a:lnTo>
                    <a:pt x="1356600" y="135537"/>
                  </a:lnTo>
                  <a:lnTo>
                    <a:pt x="1398115" y="139201"/>
                  </a:lnTo>
                  <a:lnTo>
                    <a:pt x="1439632" y="144086"/>
                  </a:lnTo>
                  <a:lnTo>
                    <a:pt x="1481149" y="150191"/>
                  </a:lnTo>
                  <a:lnTo>
                    <a:pt x="1522665" y="155076"/>
                  </a:lnTo>
                  <a:lnTo>
                    <a:pt x="1564180" y="157517"/>
                  </a:lnTo>
                  <a:lnTo>
                    <a:pt x="1604476" y="157517"/>
                  </a:lnTo>
                  <a:lnTo>
                    <a:pt x="1642330" y="152632"/>
                  </a:lnTo>
                  <a:lnTo>
                    <a:pt x="1680183" y="142864"/>
                  </a:lnTo>
                  <a:lnTo>
                    <a:pt x="1716814" y="128211"/>
                  </a:lnTo>
                  <a:lnTo>
                    <a:pt x="1753445" y="108674"/>
                  </a:lnTo>
                  <a:lnTo>
                    <a:pt x="1790078" y="89137"/>
                  </a:lnTo>
                  <a:lnTo>
                    <a:pt x="1826709" y="67158"/>
                  </a:lnTo>
                  <a:lnTo>
                    <a:pt x="1862121" y="46400"/>
                  </a:lnTo>
                  <a:lnTo>
                    <a:pt x="1899974" y="28084"/>
                  </a:lnTo>
                  <a:lnTo>
                    <a:pt x="1936605" y="13432"/>
                  </a:lnTo>
                  <a:lnTo>
                    <a:pt x="1974458" y="366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pic>
        <p:nvPicPr>
          <p:cNvPr id="12" name="Graphic 11" descr="Comment Like with solid fill">
            <a:extLst>
              <a:ext uri="{FF2B5EF4-FFF2-40B4-BE49-F238E27FC236}">
                <a16:creationId xmlns:a16="http://schemas.microsoft.com/office/drawing/2014/main" id="{E671FFA6-8F90-5977-DDB8-2DC43188FD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58518" y="4746929"/>
            <a:ext cx="1870818" cy="1870818"/>
          </a:xfrm>
          <a:prstGeom prst="rect">
            <a:avLst/>
          </a:prstGeom>
        </p:spPr>
      </p:pic>
      <p:sp>
        <p:nvSpPr>
          <p:cNvPr id="34" name="TextBox 33">
            <a:extLst>
              <a:ext uri="{FF2B5EF4-FFF2-40B4-BE49-F238E27FC236}">
                <a16:creationId xmlns:a16="http://schemas.microsoft.com/office/drawing/2014/main" id="{9342F32F-0685-1296-7C71-82F4BB864D69}"/>
              </a:ext>
            </a:extLst>
          </p:cNvPr>
          <p:cNvSpPr txBox="1"/>
          <p:nvPr/>
        </p:nvSpPr>
        <p:spPr>
          <a:xfrm>
            <a:off x="-71053" y="6584067"/>
            <a:ext cx="12192000" cy="246221"/>
          </a:xfrm>
          <a:prstGeom prst="rect">
            <a:avLst/>
          </a:prstGeom>
          <a:noFill/>
        </p:spPr>
        <p:txBody>
          <a:bodyPr wrap="square" rtlCol="0">
            <a:spAutoFit/>
          </a:bodyPr>
          <a:lstStyle/>
          <a:p>
            <a:r>
              <a:rPr lang="en-US" sz="1000" dirty="0"/>
              <a:t>[10] Guo. “Python Is Now the Most Popular Introductory Teaching Language at Top ­U.S. ­Universities”, Communications of the Association for Computing Machinery, 2014</a:t>
            </a:r>
          </a:p>
        </p:txBody>
      </p:sp>
    </p:spTree>
    <p:extLst>
      <p:ext uri="{BB962C8B-B14F-4D97-AF65-F5344CB8AC3E}">
        <p14:creationId xmlns:p14="http://schemas.microsoft.com/office/powerpoint/2010/main" val="3011473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84227" y="2262871"/>
            <a:ext cx="6507771" cy="1661297"/>
          </a:xfrm>
        </p:spPr>
        <p:txBody>
          <a:bodyPr>
            <a:normAutofit fontScale="90000"/>
          </a:bodyPr>
          <a:lstStyle/>
          <a:p>
            <a:r>
              <a:rPr lang="en-US" dirty="0"/>
              <a:t>Interdisciplinary CS Education</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5684227" y="4349413"/>
            <a:ext cx="4717366" cy="365125"/>
          </a:xfrm>
        </p:spPr>
        <p:txBody>
          <a:bodyPr/>
          <a:lstStyle/>
          <a:p>
            <a:r>
              <a:rPr lang="en-US" dirty="0"/>
              <a:t>An Overlooked Subproblem</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11</a:t>
            </a:fld>
            <a:endParaRPr lang="en-US" dirty="0"/>
          </a:p>
        </p:txBody>
      </p:sp>
    </p:spTree>
    <p:extLst>
      <p:ext uri="{BB962C8B-B14F-4D97-AF65-F5344CB8AC3E}">
        <p14:creationId xmlns:p14="http://schemas.microsoft.com/office/powerpoint/2010/main" val="449049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5">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17">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804672" y="802955"/>
            <a:ext cx="4977976" cy="1454051"/>
          </a:xfrm>
        </p:spPr>
        <p:txBody>
          <a:bodyPr vert="horz" lIns="91440" tIns="45720" rIns="91440" bIns="45720" rtlCol="0" anchor="ctr">
            <a:normAutofit/>
          </a:bodyPr>
          <a:lstStyle/>
          <a:p>
            <a:pPr algn="l">
              <a:lnSpc>
                <a:spcPct val="90000"/>
              </a:lnSpc>
            </a:pPr>
            <a:r>
              <a:rPr lang="en-US" sz="3300" kern="1200" dirty="0">
                <a:solidFill>
                  <a:schemeClr val="tx2"/>
                </a:solidFill>
                <a:latin typeface="+mj-lt"/>
                <a:ea typeface="+mj-ea"/>
                <a:cs typeface="+mj-cs"/>
              </a:rPr>
              <a:t>Definition – “Interdisciplinary CS Coursework”</a:t>
            </a:r>
          </a:p>
        </p:txBody>
      </p:sp>
      <p:sp>
        <p:nvSpPr>
          <p:cNvPr id="6" name="Content Placeholder 5">
            <a:extLst>
              <a:ext uri="{FF2B5EF4-FFF2-40B4-BE49-F238E27FC236}">
                <a16:creationId xmlns:a16="http://schemas.microsoft.com/office/drawing/2014/main" id="{682F41EC-5F65-5EA3-5EBB-534C8F4A6A46}"/>
              </a:ext>
            </a:extLst>
          </p:cNvPr>
          <p:cNvSpPr>
            <a:spLocks noGrp="1"/>
          </p:cNvSpPr>
          <p:nvPr>
            <p:ph sz="half" idx="2"/>
          </p:nvPr>
        </p:nvSpPr>
        <p:spPr>
          <a:xfrm>
            <a:off x="804672" y="2421682"/>
            <a:ext cx="4977578" cy="3639289"/>
          </a:xfrm>
        </p:spPr>
        <p:txBody>
          <a:bodyPr vert="horz" lIns="91440" tIns="45720" rIns="91440" bIns="45720" rtlCol="0" anchor="ctr">
            <a:normAutofit/>
          </a:bodyPr>
          <a:lstStyle/>
          <a:p>
            <a:pPr>
              <a:lnSpc>
                <a:spcPct val="90000"/>
              </a:lnSpc>
            </a:pPr>
            <a:r>
              <a:rPr lang="en-US" sz="1800" dirty="0">
                <a:solidFill>
                  <a:schemeClr val="tx2"/>
                </a:solidFill>
              </a:rPr>
              <a:t>The integration of programming, computational thinking, CS foundations, etc. into traditional, non-computing courses.</a:t>
            </a:r>
          </a:p>
        </p:txBody>
      </p:sp>
      <p:grpSp>
        <p:nvGrpSpPr>
          <p:cNvPr id="28" name="Group 19">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29" name="Freeform: Shape 20">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1">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22">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23">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3" name="Graphic 12" descr="Programmer">
            <a:extLst>
              <a:ext uri="{FF2B5EF4-FFF2-40B4-BE49-F238E27FC236}">
                <a16:creationId xmlns:a16="http://schemas.microsoft.com/office/drawing/2014/main" id="{2E3E6324-BF79-15BE-7C04-D6B4264F69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12</a:t>
            </a:fld>
            <a:endParaRPr lang="en-US" dirty="0"/>
          </a:p>
        </p:txBody>
      </p:sp>
    </p:spTree>
    <p:extLst>
      <p:ext uri="{BB962C8B-B14F-4D97-AF65-F5344CB8AC3E}">
        <p14:creationId xmlns:p14="http://schemas.microsoft.com/office/powerpoint/2010/main" val="1128079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838200" y="1195697"/>
            <a:ext cx="3200400" cy="4238118"/>
          </a:xfrm>
        </p:spPr>
        <p:txBody>
          <a:bodyPr vert="horz" lIns="91440" tIns="45720" rIns="91440" bIns="45720" rtlCol="0" anchor="ctr">
            <a:normAutofit/>
          </a:bodyPr>
          <a:lstStyle/>
          <a:p>
            <a:pPr algn="l">
              <a:lnSpc>
                <a:spcPct val="90000"/>
              </a:lnSpc>
            </a:pPr>
            <a:r>
              <a:rPr lang="en-US" sz="2800" kern="1200" dirty="0">
                <a:solidFill>
                  <a:schemeClr val="bg1"/>
                </a:solidFill>
                <a:latin typeface="+mj-lt"/>
                <a:ea typeface="+mj-ea"/>
                <a:cs typeface="+mj-cs"/>
              </a:rPr>
              <a:t>InterDisciplinary Coursework – Current Cases</a:t>
            </a:r>
          </a:p>
        </p:txBody>
      </p:sp>
      <p:grpSp>
        <p:nvGrpSpPr>
          <p:cNvPr id="19"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20" name="Freeform: Shape 19">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dirty="0"/>
            </a:p>
          </p:txBody>
        </p:sp>
      </p:grpSp>
      <p:sp>
        <p:nvSpPr>
          <p:cNvPr id="23" name="Oval 22">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7"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8" name="Freeform: Shape 27">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a:solidFill>
                  <a:schemeClr val="tx1"/>
                </a:solidFill>
              </a:rPr>
              <a:pPr>
                <a:spcAft>
                  <a:spcPts val="600"/>
                </a:spcAft>
              </a:pPr>
              <a:t>13</a:t>
            </a:fld>
            <a:endParaRPr lang="en-US" dirty="0">
              <a:solidFill>
                <a:schemeClr val="tx1"/>
              </a:solidFill>
            </a:endParaRPr>
          </a:p>
        </p:txBody>
      </p:sp>
      <p:graphicFrame>
        <p:nvGraphicFramePr>
          <p:cNvPr id="11" name="Content Placeholder 5">
            <a:extLst>
              <a:ext uri="{FF2B5EF4-FFF2-40B4-BE49-F238E27FC236}">
                <a16:creationId xmlns:a16="http://schemas.microsoft.com/office/drawing/2014/main" id="{776D50D0-EB30-4E97-784D-2E92235F1146}"/>
              </a:ext>
            </a:extLst>
          </p:cNvPr>
          <p:cNvGraphicFramePr>
            <a:graphicFrameLocks noGrp="1"/>
          </p:cNvGraphicFramePr>
          <p:nvPr>
            <p:ph sz="half" idx="2"/>
            <p:extLst>
              <p:ext uri="{D42A27DB-BD31-4B8C-83A1-F6EECF244321}">
                <p14:modId xmlns:p14="http://schemas.microsoft.com/office/powerpoint/2010/main" val="785788186"/>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4628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B779097-0D69-4290-BA87-1376821E4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EBAD34AF-5414-49A5-AB75-F1CA854B30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996" cy="6858000"/>
            <a:chOff x="1" y="0"/>
            <a:chExt cx="12191996" cy="6858000"/>
          </a:xfrm>
        </p:grpSpPr>
        <p:sp>
          <p:nvSpPr>
            <p:cNvPr id="20" name="Rectangle 19">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bg1"/>
            </a:solidFill>
            <a:ln w="0">
              <a:noFill/>
              <a:prstDash val="solid"/>
              <a:round/>
              <a:headEnd/>
              <a:tailEnd/>
            </a:ln>
          </p:spPr>
          <p:txBody>
            <a:bodyPr rtlCol="0" anchor="ctr"/>
            <a:lstStyle/>
            <a:p>
              <a:pPr algn="ctr" defTabSz="457200"/>
              <a:endParaRPr lang="en-US" dirty="0">
                <a:solidFill>
                  <a:schemeClr val="tx1"/>
                </a:solidFill>
              </a:endParaRPr>
            </a:p>
          </p:txBody>
        </p:sp>
        <p:sp>
          <p:nvSpPr>
            <p:cNvPr id="21" name="Rectangle 20">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765051" y="662400"/>
            <a:ext cx="4516505" cy="1492132"/>
          </a:xfrm>
        </p:spPr>
        <p:txBody>
          <a:bodyPr vert="horz" lIns="91440" tIns="45720" rIns="91440" bIns="45720" rtlCol="0" anchor="t">
            <a:normAutofit/>
          </a:bodyPr>
          <a:lstStyle/>
          <a:p>
            <a:pPr algn="l">
              <a:lnSpc>
                <a:spcPct val="90000"/>
              </a:lnSpc>
            </a:pPr>
            <a:r>
              <a:rPr lang="en-US" sz="3400" dirty="0"/>
              <a:t>Evaluating the Need For Interdisciplinary CS Coursework</a:t>
            </a:r>
          </a:p>
        </p:txBody>
      </p:sp>
      <p:sp>
        <p:nvSpPr>
          <p:cNvPr id="6" name="Content Placeholder 5">
            <a:extLst>
              <a:ext uri="{FF2B5EF4-FFF2-40B4-BE49-F238E27FC236}">
                <a16:creationId xmlns:a16="http://schemas.microsoft.com/office/drawing/2014/main" id="{682F41EC-5F65-5EA3-5EBB-534C8F4A6A46}"/>
              </a:ext>
            </a:extLst>
          </p:cNvPr>
          <p:cNvSpPr>
            <a:spLocks noGrp="1"/>
          </p:cNvSpPr>
          <p:nvPr>
            <p:ph sz="half" idx="2"/>
          </p:nvPr>
        </p:nvSpPr>
        <p:spPr>
          <a:xfrm>
            <a:off x="765052" y="2286001"/>
            <a:ext cx="4389998" cy="3950842"/>
          </a:xfrm>
        </p:spPr>
        <p:txBody>
          <a:bodyPr vert="horz" lIns="91440" tIns="45720" rIns="91440" bIns="45720" rtlCol="0">
            <a:normAutofit/>
          </a:bodyPr>
          <a:lstStyle/>
          <a:p>
            <a:pPr>
              <a:lnSpc>
                <a:spcPct val="90000"/>
              </a:lnSpc>
            </a:pPr>
            <a:r>
              <a:rPr lang="en-US" sz="2000" dirty="0">
                <a:solidFill>
                  <a:schemeClr val="tx1">
                    <a:alpha val="60000"/>
                  </a:schemeClr>
                </a:solidFill>
              </a:rPr>
              <a:t>Technology is more heavily integrated into careers today</a:t>
            </a:r>
          </a:p>
          <a:p>
            <a:pPr>
              <a:lnSpc>
                <a:spcPct val="90000"/>
              </a:lnSpc>
            </a:pPr>
            <a:r>
              <a:rPr lang="en-US" sz="2000" dirty="0">
                <a:solidFill>
                  <a:schemeClr val="tx1">
                    <a:alpha val="60000"/>
                  </a:schemeClr>
                </a:solidFill>
              </a:rPr>
              <a:t>Expansion beyond STEM – greater demand for data</a:t>
            </a:r>
          </a:p>
          <a:p>
            <a:pPr>
              <a:lnSpc>
                <a:spcPct val="90000"/>
              </a:lnSpc>
            </a:pPr>
            <a:r>
              <a:rPr lang="en-US" sz="2000" dirty="0">
                <a:solidFill>
                  <a:schemeClr val="tx1">
                    <a:alpha val="60000"/>
                  </a:schemeClr>
                </a:solidFill>
              </a:rPr>
              <a:t>Stigma – CS education is only for the high-performing student</a:t>
            </a:r>
            <a:r>
              <a:rPr lang="en-US" sz="2000" baseline="30000" dirty="0">
                <a:solidFill>
                  <a:schemeClr val="tx1">
                    <a:alpha val="60000"/>
                  </a:schemeClr>
                </a:solidFill>
              </a:rPr>
              <a:t>[11]</a:t>
            </a:r>
            <a:endParaRPr lang="en-US" sz="2000" dirty="0">
              <a:solidFill>
                <a:schemeClr val="tx1">
                  <a:alpha val="60000"/>
                </a:schemeClr>
              </a:solidFill>
            </a:endParaRPr>
          </a:p>
          <a:p>
            <a:pPr>
              <a:lnSpc>
                <a:spcPct val="90000"/>
              </a:lnSpc>
            </a:pPr>
            <a:r>
              <a:rPr lang="en-US" sz="2000" b="1" dirty="0">
                <a:solidFill>
                  <a:schemeClr val="tx1">
                    <a:alpha val="60000"/>
                  </a:schemeClr>
                </a:solidFill>
              </a:rPr>
              <a:t>The isolation of CS education from the core curriculum is to the detriment of learners and the fields that they pursue</a:t>
            </a:r>
          </a:p>
        </p:txBody>
      </p:sp>
      <p:grpSp>
        <p:nvGrpSpPr>
          <p:cNvPr id="23" name="Group 22">
            <a:extLst>
              <a:ext uri="{FF2B5EF4-FFF2-40B4-BE49-F238E27FC236}">
                <a16:creationId xmlns:a16="http://schemas.microsoft.com/office/drawing/2014/main" id="{A7058376-8680-4625-B783-C9F5251476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67974" y="273933"/>
            <a:ext cx="2173946" cy="2171302"/>
            <a:chOff x="5567974" y="273933"/>
            <a:chExt cx="2173946" cy="2171302"/>
          </a:xfrm>
        </p:grpSpPr>
        <p:sp>
          <p:nvSpPr>
            <p:cNvPr id="24" name="Freeform: Shape 23">
              <a:extLst>
                <a:ext uri="{FF2B5EF4-FFF2-40B4-BE49-F238E27FC236}">
                  <a16:creationId xmlns:a16="http://schemas.microsoft.com/office/drawing/2014/main" id="{1E780306-000F-4D53-936D-608531777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64999" y="370840"/>
              <a:ext cx="1979894" cy="1977488"/>
            </a:xfrm>
            <a:custGeom>
              <a:avLst/>
              <a:gdLst>
                <a:gd name="connsiteX0" fmla="*/ 989948 w 1979894"/>
                <a:gd name="connsiteY0" fmla="*/ 0 h 1977488"/>
                <a:gd name="connsiteX1" fmla="*/ 1009158 w 1979894"/>
                <a:gd name="connsiteY1" fmla="*/ 1800 h 1977488"/>
                <a:gd name="connsiteX2" fmla="*/ 1027768 w 1979894"/>
                <a:gd name="connsiteY2" fmla="*/ 6603 h 1977488"/>
                <a:gd name="connsiteX3" fmla="*/ 1045778 w 1979894"/>
                <a:gd name="connsiteY3" fmla="*/ 13807 h 1977488"/>
                <a:gd name="connsiteX4" fmla="*/ 1064388 w 1979894"/>
                <a:gd name="connsiteY4" fmla="*/ 22813 h 1977488"/>
                <a:gd name="connsiteX5" fmla="*/ 1081798 w 1979894"/>
                <a:gd name="connsiteY5" fmla="*/ 33018 h 1977488"/>
                <a:gd name="connsiteX6" fmla="*/ 1099809 w 1979894"/>
                <a:gd name="connsiteY6" fmla="*/ 43824 h 1977488"/>
                <a:gd name="connsiteX7" fmla="*/ 1117819 w 1979894"/>
                <a:gd name="connsiteY7" fmla="*/ 53430 h 1977488"/>
                <a:gd name="connsiteX8" fmla="*/ 1135827 w 1979894"/>
                <a:gd name="connsiteY8" fmla="*/ 63035 h 1977488"/>
                <a:gd name="connsiteX9" fmla="*/ 1153237 w 1979894"/>
                <a:gd name="connsiteY9" fmla="*/ 70238 h 1977488"/>
                <a:gd name="connsiteX10" fmla="*/ 1172448 w 1979894"/>
                <a:gd name="connsiteY10" fmla="*/ 75041 h 1977488"/>
                <a:gd name="connsiteX11" fmla="*/ 1191058 w 1979894"/>
                <a:gd name="connsiteY11" fmla="*/ 77442 h 1977488"/>
                <a:gd name="connsiteX12" fmla="*/ 1210869 w 1979894"/>
                <a:gd name="connsiteY12" fmla="*/ 77442 h 1977488"/>
                <a:gd name="connsiteX13" fmla="*/ 1231281 w 1979894"/>
                <a:gd name="connsiteY13" fmla="*/ 76242 h 1977488"/>
                <a:gd name="connsiteX14" fmla="*/ 1251692 w 1979894"/>
                <a:gd name="connsiteY14" fmla="*/ 73841 h 1977488"/>
                <a:gd name="connsiteX15" fmla="*/ 1272103 w 1979894"/>
                <a:gd name="connsiteY15" fmla="*/ 70839 h 1977488"/>
                <a:gd name="connsiteX16" fmla="*/ 1292514 w 1979894"/>
                <a:gd name="connsiteY16" fmla="*/ 68438 h 1977488"/>
                <a:gd name="connsiteX17" fmla="*/ 1312926 w 1979894"/>
                <a:gd name="connsiteY17" fmla="*/ 66637 h 1977488"/>
                <a:gd name="connsiteX18" fmla="*/ 1332136 w 1979894"/>
                <a:gd name="connsiteY18" fmla="*/ 67237 h 1977488"/>
                <a:gd name="connsiteX19" fmla="*/ 1350747 w 1979894"/>
                <a:gd name="connsiteY19" fmla="*/ 69638 h 1977488"/>
                <a:gd name="connsiteX20" fmla="*/ 1368757 w 1979894"/>
                <a:gd name="connsiteY20" fmla="*/ 75041 h 1977488"/>
                <a:gd name="connsiteX21" fmla="*/ 1383765 w 1979894"/>
                <a:gd name="connsiteY21" fmla="*/ 82845 h 1977488"/>
                <a:gd name="connsiteX22" fmla="*/ 1398172 w 1979894"/>
                <a:gd name="connsiteY22" fmla="*/ 93052 h 1977488"/>
                <a:gd name="connsiteX23" fmla="*/ 1410779 w 1979894"/>
                <a:gd name="connsiteY23" fmla="*/ 105058 h 1977488"/>
                <a:gd name="connsiteX24" fmla="*/ 1423387 w 1979894"/>
                <a:gd name="connsiteY24" fmla="*/ 118865 h 1977488"/>
                <a:gd name="connsiteX25" fmla="*/ 1434793 w 1979894"/>
                <a:gd name="connsiteY25" fmla="*/ 133273 h 1977488"/>
                <a:gd name="connsiteX26" fmla="*/ 1446199 w 1979894"/>
                <a:gd name="connsiteY26" fmla="*/ 148282 h 1977488"/>
                <a:gd name="connsiteX27" fmla="*/ 1457606 w 1979894"/>
                <a:gd name="connsiteY27" fmla="*/ 163290 h 1977488"/>
                <a:gd name="connsiteX28" fmla="*/ 1469012 w 1979894"/>
                <a:gd name="connsiteY28" fmla="*/ 177697 h 1977488"/>
                <a:gd name="connsiteX29" fmla="*/ 1481019 w 1979894"/>
                <a:gd name="connsiteY29" fmla="*/ 191505 h 1977488"/>
                <a:gd name="connsiteX30" fmla="*/ 1494827 w 1979894"/>
                <a:gd name="connsiteY30" fmla="*/ 203513 h 1977488"/>
                <a:gd name="connsiteX31" fmla="*/ 1508034 w 1979894"/>
                <a:gd name="connsiteY31" fmla="*/ 214318 h 1977488"/>
                <a:gd name="connsiteX32" fmla="*/ 1523042 w 1979894"/>
                <a:gd name="connsiteY32" fmla="*/ 222723 h 1977488"/>
                <a:gd name="connsiteX33" fmla="*/ 1539251 w 1979894"/>
                <a:gd name="connsiteY33" fmla="*/ 229927 h 1977488"/>
                <a:gd name="connsiteX34" fmla="*/ 1556661 w 1979894"/>
                <a:gd name="connsiteY34" fmla="*/ 235930 h 1977488"/>
                <a:gd name="connsiteX35" fmla="*/ 1574669 w 1979894"/>
                <a:gd name="connsiteY35" fmla="*/ 241333 h 1977488"/>
                <a:gd name="connsiteX36" fmla="*/ 1592680 w 1979894"/>
                <a:gd name="connsiteY36" fmla="*/ 246135 h 1977488"/>
                <a:gd name="connsiteX37" fmla="*/ 1611290 w 1979894"/>
                <a:gd name="connsiteY37" fmla="*/ 250938 h 1977488"/>
                <a:gd name="connsiteX38" fmla="*/ 1628700 w 1979894"/>
                <a:gd name="connsiteY38" fmla="*/ 256341 h 1977488"/>
                <a:gd name="connsiteX39" fmla="*/ 1646110 w 1979894"/>
                <a:gd name="connsiteY39" fmla="*/ 262344 h 1977488"/>
                <a:gd name="connsiteX40" fmla="*/ 1662318 w 1979894"/>
                <a:gd name="connsiteY40" fmla="*/ 269549 h 1977488"/>
                <a:gd name="connsiteX41" fmla="*/ 1676727 w 1979894"/>
                <a:gd name="connsiteY41" fmla="*/ 278554 h 1977488"/>
                <a:gd name="connsiteX42" fmla="*/ 1689935 w 1979894"/>
                <a:gd name="connsiteY42" fmla="*/ 289359 h 1977488"/>
                <a:gd name="connsiteX43" fmla="*/ 1700740 w 1979894"/>
                <a:gd name="connsiteY43" fmla="*/ 302566 h 1977488"/>
                <a:gd name="connsiteX44" fmla="*/ 1709745 w 1979894"/>
                <a:gd name="connsiteY44" fmla="*/ 316975 h 1977488"/>
                <a:gd name="connsiteX45" fmla="*/ 1716949 w 1979894"/>
                <a:gd name="connsiteY45" fmla="*/ 333183 h 1977488"/>
                <a:gd name="connsiteX46" fmla="*/ 1722952 w 1979894"/>
                <a:gd name="connsiteY46" fmla="*/ 350593 h 1977488"/>
                <a:gd name="connsiteX47" fmla="*/ 1728355 w 1979894"/>
                <a:gd name="connsiteY47" fmla="*/ 368003 h 1977488"/>
                <a:gd name="connsiteX48" fmla="*/ 1733158 w 1979894"/>
                <a:gd name="connsiteY48" fmla="*/ 386613 h 1977488"/>
                <a:gd name="connsiteX49" fmla="*/ 1737961 w 1979894"/>
                <a:gd name="connsiteY49" fmla="*/ 404623 h 1977488"/>
                <a:gd name="connsiteX50" fmla="*/ 1743363 w 1979894"/>
                <a:gd name="connsiteY50" fmla="*/ 422633 h 1977488"/>
                <a:gd name="connsiteX51" fmla="*/ 1749366 w 1979894"/>
                <a:gd name="connsiteY51" fmla="*/ 440042 h 1977488"/>
                <a:gd name="connsiteX52" fmla="*/ 1756571 w 1979894"/>
                <a:gd name="connsiteY52" fmla="*/ 456252 h 1977488"/>
                <a:gd name="connsiteX53" fmla="*/ 1764976 w 1979894"/>
                <a:gd name="connsiteY53" fmla="*/ 471259 h 1977488"/>
                <a:gd name="connsiteX54" fmla="*/ 1775782 w 1979894"/>
                <a:gd name="connsiteY54" fmla="*/ 484468 h 1977488"/>
                <a:gd name="connsiteX55" fmla="*/ 1787789 w 1979894"/>
                <a:gd name="connsiteY55" fmla="*/ 498275 h 1977488"/>
                <a:gd name="connsiteX56" fmla="*/ 1801596 w 1979894"/>
                <a:gd name="connsiteY56" fmla="*/ 510281 h 1977488"/>
                <a:gd name="connsiteX57" fmla="*/ 1816004 w 1979894"/>
                <a:gd name="connsiteY57" fmla="*/ 521687 h 1977488"/>
                <a:gd name="connsiteX58" fmla="*/ 1831613 w 1979894"/>
                <a:gd name="connsiteY58" fmla="*/ 533093 h 1977488"/>
                <a:gd name="connsiteX59" fmla="*/ 1846621 w 1979894"/>
                <a:gd name="connsiteY59" fmla="*/ 544499 h 1977488"/>
                <a:gd name="connsiteX60" fmla="*/ 1861029 w 1979894"/>
                <a:gd name="connsiteY60" fmla="*/ 555907 h 1977488"/>
                <a:gd name="connsiteX61" fmla="*/ 1874835 w 1979894"/>
                <a:gd name="connsiteY61" fmla="*/ 568513 h 1977488"/>
                <a:gd name="connsiteX62" fmla="*/ 1886843 w 1979894"/>
                <a:gd name="connsiteY62" fmla="*/ 581120 h 1977488"/>
                <a:gd name="connsiteX63" fmla="*/ 1897049 w 1979894"/>
                <a:gd name="connsiteY63" fmla="*/ 595528 h 1977488"/>
                <a:gd name="connsiteX64" fmla="*/ 1904853 w 1979894"/>
                <a:gd name="connsiteY64" fmla="*/ 610536 h 1977488"/>
                <a:gd name="connsiteX65" fmla="*/ 1910256 w 1979894"/>
                <a:gd name="connsiteY65" fmla="*/ 628547 h 1977488"/>
                <a:gd name="connsiteX66" fmla="*/ 1912657 w 1979894"/>
                <a:gd name="connsiteY66" fmla="*/ 647157 h 1977488"/>
                <a:gd name="connsiteX67" fmla="*/ 1913258 w 1979894"/>
                <a:gd name="connsiteY67" fmla="*/ 666367 h 1977488"/>
                <a:gd name="connsiteX68" fmla="*/ 1911456 w 1979894"/>
                <a:gd name="connsiteY68" fmla="*/ 686778 h 1977488"/>
                <a:gd name="connsiteX69" fmla="*/ 1909055 w 1979894"/>
                <a:gd name="connsiteY69" fmla="*/ 707189 h 1977488"/>
                <a:gd name="connsiteX70" fmla="*/ 1906053 w 1979894"/>
                <a:gd name="connsiteY70" fmla="*/ 727600 h 1977488"/>
                <a:gd name="connsiteX71" fmla="*/ 1903652 w 1979894"/>
                <a:gd name="connsiteY71" fmla="*/ 748012 h 1977488"/>
                <a:gd name="connsiteX72" fmla="*/ 1902452 w 1979894"/>
                <a:gd name="connsiteY72" fmla="*/ 768423 h 1977488"/>
                <a:gd name="connsiteX73" fmla="*/ 1902452 w 1979894"/>
                <a:gd name="connsiteY73" fmla="*/ 788234 h 1977488"/>
                <a:gd name="connsiteX74" fmla="*/ 1904853 w 1979894"/>
                <a:gd name="connsiteY74" fmla="*/ 806844 h 1977488"/>
                <a:gd name="connsiteX75" fmla="*/ 1909655 w 1979894"/>
                <a:gd name="connsiteY75" fmla="*/ 825454 h 1977488"/>
                <a:gd name="connsiteX76" fmla="*/ 1916859 w 1979894"/>
                <a:gd name="connsiteY76" fmla="*/ 842864 h 1977488"/>
                <a:gd name="connsiteX77" fmla="*/ 1926466 w 1979894"/>
                <a:gd name="connsiteY77" fmla="*/ 860874 h 1977488"/>
                <a:gd name="connsiteX78" fmla="*/ 1936070 w 1979894"/>
                <a:gd name="connsiteY78" fmla="*/ 878885 h 1977488"/>
                <a:gd name="connsiteX79" fmla="*/ 1946876 w 1979894"/>
                <a:gd name="connsiteY79" fmla="*/ 896893 h 1977488"/>
                <a:gd name="connsiteX80" fmla="*/ 1957082 w 1979894"/>
                <a:gd name="connsiteY80" fmla="*/ 914303 h 1977488"/>
                <a:gd name="connsiteX81" fmla="*/ 1966087 w 1979894"/>
                <a:gd name="connsiteY81" fmla="*/ 932913 h 1977488"/>
                <a:gd name="connsiteX82" fmla="*/ 1973290 w 1979894"/>
                <a:gd name="connsiteY82" fmla="*/ 950924 h 1977488"/>
                <a:gd name="connsiteX83" fmla="*/ 1978093 w 1979894"/>
                <a:gd name="connsiteY83" fmla="*/ 969534 h 1977488"/>
                <a:gd name="connsiteX84" fmla="*/ 1979894 w 1979894"/>
                <a:gd name="connsiteY84" fmla="*/ 988744 h 1977488"/>
                <a:gd name="connsiteX85" fmla="*/ 1978093 w 1979894"/>
                <a:gd name="connsiteY85" fmla="*/ 1007954 h 1977488"/>
                <a:gd name="connsiteX86" fmla="*/ 1973290 w 1979894"/>
                <a:gd name="connsiteY86" fmla="*/ 1026565 h 1977488"/>
                <a:gd name="connsiteX87" fmla="*/ 1966087 w 1979894"/>
                <a:gd name="connsiteY87" fmla="*/ 1044575 h 1977488"/>
                <a:gd name="connsiteX88" fmla="*/ 1957082 w 1979894"/>
                <a:gd name="connsiteY88" fmla="*/ 1063185 h 1977488"/>
                <a:gd name="connsiteX89" fmla="*/ 1946876 w 1979894"/>
                <a:gd name="connsiteY89" fmla="*/ 1080595 h 1977488"/>
                <a:gd name="connsiteX90" fmla="*/ 1936070 w 1979894"/>
                <a:gd name="connsiteY90" fmla="*/ 1098606 h 1977488"/>
                <a:gd name="connsiteX91" fmla="*/ 1926466 w 1979894"/>
                <a:gd name="connsiteY91" fmla="*/ 1116614 h 1977488"/>
                <a:gd name="connsiteX92" fmla="*/ 1916859 w 1979894"/>
                <a:gd name="connsiteY92" fmla="*/ 1134624 h 1977488"/>
                <a:gd name="connsiteX93" fmla="*/ 1909655 w 1979894"/>
                <a:gd name="connsiteY93" fmla="*/ 1152034 h 1977488"/>
                <a:gd name="connsiteX94" fmla="*/ 1904853 w 1979894"/>
                <a:gd name="connsiteY94" fmla="*/ 1170645 h 1977488"/>
                <a:gd name="connsiteX95" fmla="*/ 1902452 w 1979894"/>
                <a:gd name="connsiteY95" fmla="*/ 1189254 h 1977488"/>
                <a:gd name="connsiteX96" fmla="*/ 1902452 w 1979894"/>
                <a:gd name="connsiteY96" fmla="*/ 1209065 h 1977488"/>
                <a:gd name="connsiteX97" fmla="*/ 1903652 w 1979894"/>
                <a:gd name="connsiteY97" fmla="*/ 1229477 h 1977488"/>
                <a:gd name="connsiteX98" fmla="*/ 1906053 w 1979894"/>
                <a:gd name="connsiteY98" fmla="*/ 1249888 h 1977488"/>
                <a:gd name="connsiteX99" fmla="*/ 1909055 w 1979894"/>
                <a:gd name="connsiteY99" fmla="*/ 1270299 h 1977488"/>
                <a:gd name="connsiteX100" fmla="*/ 1911456 w 1979894"/>
                <a:gd name="connsiteY100" fmla="*/ 1290710 h 1977488"/>
                <a:gd name="connsiteX101" fmla="*/ 1913258 w 1979894"/>
                <a:gd name="connsiteY101" fmla="*/ 1311122 h 1977488"/>
                <a:gd name="connsiteX102" fmla="*/ 1912657 w 1979894"/>
                <a:gd name="connsiteY102" fmla="*/ 1330333 h 1977488"/>
                <a:gd name="connsiteX103" fmla="*/ 1910256 w 1979894"/>
                <a:gd name="connsiteY103" fmla="*/ 1348943 h 1977488"/>
                <a:gd name="connsiteX104" fmla="*/ 1904853 w 1979894"/>
                <a:gd name="connsiteY104" fmla="*/ 1366953 h 1977488"/>
                <a:gd name="connsiteX105" fmla="*/ 1897049 w 1979894"/>
                <a:gd name="connsiteY105" fmla="*/ 1381961 h 1977488"/>
                <a:gd name="connsiteX106" fmla="*/ 1886843 w 1979894"/>
                <a:gd name="connsiteY106" fmla="*/ 1396369 h 1977488"/>
                <a:gd name="connsiteX107" fmla="*/ 1874835 w 1979894"/>
                <a:gd name="connsiteY107" fmla="*/ 1408975 h 1977488"/>
                <a:gd name="connsiteX108" fmla="*/ 1861029 w 1979894"/>
                <a:gd name="connsiteY108" fmla="*/ 1421582 h 1977488"/>
                <a:gd name="connsiteX109" fmla="*/ 1846621 w 1979894"/>
                <a:gd name="connsiteY109" fmla="*/ 1432989 h 1977488"/>
                <a:gd name="connsiteX110" fmla="*/ 1831613 w 1979894"/>
                <a:gd name="connsiteY110" fmla="*/ 1444395 h 1977488"/>
                <a:gd name="connsiteX111" fmla="*/ 1816004 w 1979894"/>
                <a:gd name="connsiteY111" fmla="*/ 1455802 h 1977488"/>
                <a:gd name="connsiteX112" fmla="*/ 1801596 w 1979894"/>
                <a:gd name="connsiteY112" fmla="*/ 1467208 h 1977488"/>
                <a:gd name="connsiteX113" fmla="*/ 1787789 w 1979894"/>
                <a:gd name="connsiteY113" fmla="*/ 1479213 h 1977488"/>
                <a:gd name="connsiteX114" fmla="*/ 1775782 w 1979894"/>
                <a:gd name="connsiteY114" fmla="*/ 1493022 h 1977488"/>
                <a:gd name="connsiteX115" fmla="*/ 1764976 w 1979894"/>
                <a:gd name="connsiteY115" fmla="*/ 1506229 h 1977488"/>
                <a:gd name="connsiteX116" fmla="*/ 1756571 w 1979894"/>
                <a:gd name="connsiteY116" fmla="*/ 1521237 h 1977488"/>
                <a:gd name="connsiteX117" fmla="*/ 1749366 w 1979894"/>
                <a:gd name="connsiteY117" fmla="*/ 1537446 h 1977488"/>
                <a:gd name="connsiteX118" fmla="*/ 1743363 w 1979894"/>
                <a:gd name="connsiteY118" fmla="*/ 1554856 h 1977488"/>
                <a:gd name="connsiteX119" fmla="*/ 1737961 w 1979894"/>
                <a:gd name="connsiteY119" fmla="*/ 1572866 h 1977488"/>
                <a:gd name="connsiteX120" fmla="*/ 1733158 w 1979894"/>
                <a:gd name="connsiteY120" fmla="*/ 1590875 h 1977488"/>
                <a:gd name="connsiteX121" fmla="*/ 1728355 w 1979894"/>
                <a:gd name="connsiteY121" fmla="*/ 1609486 h 1977488"/>
                <a:gd name="connsiteX122" fmla="*/ 1722952 w 1979894"/>
                <a:gd name="connsiteY122" fmla="*/ 1626895 h 1977488"/>
                <a:gd name="connsiteX123" fmla="*/ 1716949 w 1979894"/>
                <a:gd name="connsiteY123" fmla="*/ 1644305 h 1977488"/>
                <a:gd name="connsiteX124" fmla="*/ 1709745 w 1979894"/>
                <a:gd name="connsiteY124" fmla="*/ 1660513 h 1977488"/>
                <a:gd name="connsiteX125" fmla="*/ 1700740 w 1979894"/>
                <a:gd name="connsiteY125" fmla="*/ 1674922 h 1977488"/>
                <a:gd name="connsiteX126" fmla="*/ 1689935 w 1979894"/>
                <a:gd name="connsiteY126" fmla="*/ 1688129 h 1977488"/>
                <a:gd name="connsiteX127" fmla="*/ 1676727 w 1979894"/>
                <a:gd name="connsiteY127" fmla="*/ 1698935 h 1977488"/>
                <a:gd name="connsiteX128" fmla="*/ 1662318 w 1979894"/>
                <a:gd name="connsiteY128" fmla="*/ 1707940 h 1977488"/>
                <a:gd name="connsiteX129" fmla="*/ 1646110 w 1979894"/>
                <a:gd name="connsiteY129" fmla="*/ 1715144 h 1977488"/>
                <a:gd name="connsiteX130" fmla="*/ 1628700 w 1979894"/>
                <a:gd name="connsiteY130" fmla="*/ 1721147 h 1977488"/>
                <a:gd name="connsiteX131" fmla="*/ 1611290 w 1979894"/>
                <a:gd name="connsiteY131" fmla="*/ 1726550 h 1977488"/>
                <a:gd name="connsiteX132" fmla="*/ 1592680 w 1979894"/>
                <a:gd name="connsiteY132" fmla="*/ 1731353 h 1977488"/>
                <a:gd name="connsiteX133" fmla="*/ 1574669 w 1979894"/>
                <a:gd name="connsiteY133" fmla="*/ 1736156 h 1977488"/>
                <a:gd name="connsiteX134" fmla="*/ 1556661 w 1979894"/>
                <a:gd name="connsiteY134" fmla="*/ 1741560 h 1977488"/>
                <a:gd name="connsiteX135" fmla="*/ 1539251 w 1979894"/>
                <a:gd name="connsiteY135" fmla="*/ 1747562 h 1977488"/>
                <a:gd name="connsiteX136" fmla="*/ 1523042 w 1979894"/>
                <a:gd name="connsiteY136" fmla="*/ 1754767 h 1977488"/>
                <a:gd name="connsiteX137" fmla="*/ 1508034 w 1979894"/>
                <a:gd name="connsiteY137" fmla="*/ 1763171 h 1977488"/>
                <a:gd name="connsiteX138" fmla="*/ 1494827 w 1979894"/>
                <a:gd name="connsiteY138" fmla="*/ 1773977 h 1977488"/>
                <a:gd name="connsiteX139" fmla="*/ 1481019 w 1979894"/>
                <a:gd name="connsiteY139" fmla="*/ 1785984 h 1977488"/>
                <a:gd name="connsiteX140" fmla="*/ 1469012 w 1979894"/>
                <a:gd name="connsiteY140" fmla="*/ 1799791 h 1977488"/>
                <a:gd name="connsiteX141" fmla="*/ 1457606 w 1979894"/>
                <a:gd name="connsiteY141" fmla="*/ 1814199 h 1977488"/>
                <a:gd name="connsiteX142" fmla="*/ 1446199 w 1979894"/>
                <a:gd name="connsiteY142" fmla="*/ 1829206 h 1977488"/>
                <a:gd name="connsiteX143" fmla="*/ 1434793 w 1979894"/>
                <a:gd name="connsiteY143" fmla="*/ 1844215 h 1977488"/>
                <a:gd name="connsiteX144" fmla="*/ 1423387 w 1979894"/>
                <a:gd name="connsiteY144" fmla="*/ 1858623 h 1977488"/>
                <a:gd name="connsiteX145" fmla="*/ 1410779 w 1979894"/>
                <a:gd name="connsiteY145" fmla="*/ 1872430 h 1977488"/>
                <a:gd name="connsiteX146" fmla="*/ 1398172 w 1979894"/>
                <a:gd name="connsiteY146" fmla="*/ 1884437 h 1977488"/>
                <a:gd name="connsiteX147" fmla="*/ 1383765 w 1979894"/>
                <a:gd name="connsiteY147" fmla="*/ 1894643 h 1977488"/>
                <a:gd name="connsiteX148" fmla="*/ 1368757 w 1979894"/>
                <a:gd name="connsiteY148" fmla="*/ 1902447 h 1977488"/>
                <a:gd name="connsiteX149" fmla="*/ 1350747 w 1979894"/>
                <a:gd name="connsiteY149" fmla="*/ 1907850 h 1977488"/>
                <a:gd name="connsiteX150" fmla="*/ 1332136 w 1979894"/>
                <a:gd name="connsiteY150" fmla="*/ 1910251 h 1977488"/>
                <a:gd name="connsiteX151" fmla="*/ 1312926 w 1979894"/>
                <a:gd name="connsiteY151" fmla="*/ 1910852 h 1977488"/>
                <a:gd name="connsiteX152" fmla="*/ 1292514 w 1979894"/>
                <a:gd name="connsiteY152" fmla="*/ 1909051 h 1977488"/>
                <a:gd name="connsiteX153" fmla="*/ 1272103 w 1979894"/>
                <a:gd name="connsiteY153" fmla="*/ 1906650 h 1977488"/>
                <a:gd name="connsiteX154" fmla="*/ 1251692 w 1979894"/>
                <a:gd name="connsiteY154" fmla="*/ 1903647 h 1977488"/>
                <a:gd name="connsiteX155" fmla="*/ 1231281 w 1979894"/>
                <a:gd name="connsiteY155" fmla="*/ 1901247 h 1977488"/>
                <a:gd name="connsiteX156" fmla="*/ 1210869 w 1979894"/>
                <a:gd name="connsiteY156" fmla="*/ 1900046 h 1977488"/>
                <a:gd name="connsiteX157" fmla="*/ 1191058 w 1979894"/>
                <a:gd name="connsiteY157" fmla="*/ 1900046 h 1977488"/>
                <a:gd name="connsiteX158" fmla="*/ 1172448 w 1979894"/>
                <a:gd name="connsiteY158" fmla="*/ 1902447 h 1977488"/>
                <a:gd name="connsiteX159" fmla="*/ 1153237 w 1979894"/>
                <a:gd name="connsiteY159" fmla="*/ 1907250 h 1977488"/>
                <a:gd name="connsiteX160" fmla="*/ 1135827 w 1979894"/>
                <a:gd name="connsiteY160" fmla="*/ 1914454 h 1977488"/>
                <a:gd name="connsiteX161" fmla="*/ 1117819 w 1979894"/>
                <a:gd name="connsiteY161" fmla="*/ 1924060 h 1977488"/>
                <a:gd name="connsiteX162" fmla="*/ 1099809 w 1979894"/>
                <a:gd name="connsiteY162" fmla="*/ 1933665 h 1977488"/>
                <a:gd name="connsiteX163" fmla="*/ 1081798 w 1979894"/>
                <a:gd name="connsiteY163" fmla="*/ 1944470 h 1977488"/>
                <a:gd name="connsiteX164" fmla="*/ 1064388 w 1979894"/>
                <a:gd name="connsiteY164" fmla="*/ 1954677 h 1977488"/>
                <a:gd name="connsiteX165" fmla="*/ 1045778 w 1979894"/>
                <a:gd name="connsiteY165" fmla="*/ 1963681 h 1977488"/>
                <a:gd name="connsiteX166" fmla="*/ 1027768 w 1979894"/>
                <a:gd name="connsiteY166" fmla="*/ 1970885 h 1977488"/>
                <a:gd name="connsiteX167" fmla="*/ 1009158 w 1979894"/>
                <a:gd name="connsiteY167" fmla="*/ 1975688 h 1977488"/>
                <a:gd name="connsiteX168" fmla="*/ 989948 w 1979894"/>
                <a:gd name="connsiteY168" fmla="*/ 1977488 h 1977488"/>
                <a:gd name="connsiteX169" fmla="*/ 970737 w 1979894"/>
                <a:gd name="connsiteY169" fmla="*/ 1975688 h 1977488"/>
                <a:gd name="connsiteX170" fmla="*/ 952126 w 1979894"/>
                <a:gd name="connsiteY170" fmla="*/ 1970885 h 1977488"/>
                <a:gd name="connsiteX171" fmla="*/ 934117 w 1979894"/>
                <a:gd name="connsiteY171" fmla="*/ 1963681 h 1977488"/>
                <a:gd name="connsiteX172" fmla="*/ 915506 w 1979894"/>
                <a:gd name="connsiteY172" fmla="*/ 1954677 h 1977488"/>
                <a:gd name="connsiteX173" fmla="*/ 898097 w 1979894"/>
                <a:gd name="connsiteY173" fmla="*/ 1944470 h 1977488"/>
                <a:gd name="connsiteX174" fmla="*/ 880087 w 1979894"/>
                <a:gd name="connsiteY174" fmla="*/ 1933665 h 1977488"/>
                <a:gd name="connsiteX175" fmla="*/ 862077 w 1979894"/>
                <a:gd name="connsiteY175" fmla="*/ 1924060 h 1977488"/>
                <a:gd name="connsiteX176" fmla="*/ 844067 w 1979894"/>
                <a:gd name="connsiteY176" fmla="*/ 1914454 h 1977488"/>
                <a:gd name="connsiteX177" fmla="*/ 826058 w 1979894"/>
                <a:gd name="connsiteY177" fmla="*/ 1907250 h 1977488"/>
                <a:gd name="connsiteX178" fmla="*/ 807447 w 1979894"/>
                <a:gd name="connsiteY178" fmla="*/ 1902447 h 1977488"/>
                <a:gd name="connsiteX179" fmla="*/ 788836 w 1979894"/>
                <a:gd name="connsiteY179" fmla="*/ 1900046 h 1977488"/>
                <a:gd name="connsiteX180" fmla="*/ 769025 w 1979894"/>
                <a:gd name="connsiteY180" fmla="*/ 1900046 h 1977488"/>
                <a:gd name="connsiteX181" fmla="*/ 748614 w 1979894"/>
                <a:gd name="connsiteY181" fmla="*/ 1901247 h 1977488"/>
                <a:gd name="connsiteX182" fmla="*/ 728203 w 1979894"/>
                <a:gd name="connsiteY182" fmla="*/ 1903647 h 1977488"/>
                <a:gd name="connsiteX183" fmla="*/ 707791 w 1979894"/>
                <a:gd name="connsiteY183" fmla="*/ 1906650 h 1977488"/>
                <a:gd name="connsiteX184" fmla="*/ 687380 w 1979894"/>
                <a:gd name="connsiteY184" fmla="*/ 1909051 h 1977488"/>
                <a:gd name="connsiteX185" fmla="*/ 666969 w 1979894"/>
                <a:gd name="connsiteY185" fmla="*/ 1910852 h 1977488"/>
                <a:gd name="connsiteX186" fmla="*/ 647759 w 1979894"/>
                <a:gd name="connsiteY186" fmla="*/ 1910251 h 1977488"/>
                <a:gd name="connsiteX187" fmla="*/ 629149 w 1979894"/>
                <a:gd name="connsiteY187" fmla="*/ 1907850 h 1977488"/>
                <a:gd name="connsiteX188" fmla="*/ 611139 w 1979894"/>
                <a:gd name="connsiteY188" fmla="*/ 1902447 h 1977488"/>
                <a:gd name="connsiteX189" fmla="*/ 596130 w 1979894"/>
                <a:gd name="connsiteY189" fmla="*/ 1894643 h 1977488"/>
                <a:gd name="connsiteX190" fmla="*/ 581722 w 1979894"/>
                <a:gd name="connsiteY190" fmla="*/ 1884437 h 1977488"/>
                <a:gd name="connsiteX191" fmla="*/ 569115 w 1979894"/>
                <a:gd name="connsiteY191" fmla="*/ 1872430 h 1977488"/>
                <a:gd name="connsiteX192" fmla="*/ 556508 w 1979894"/>
                <a:gd name="connsiteY192" fmla="*/ 1858623 h 1977488"/>
                <a:gd name="connsiteX193" fmla="*/ 545101 w 1979894"/>
                <a:gd name="connsiteY193" fmla="*/ 1844215 h 1977488"/>
                <a:gd name="connsiteX194" fmla="*/ 533695 w 1979894"/>
                <a:gd name="connsiteY194" fmla="*/ 1829206 h 1977488"/>
                <a:gd name="connsiteX195" fmla="*/ 522290 w 1979894"/>
                <a:gd name="connsiteY195" fmla="*/ 1814199 h 1977488"/>
                <a:gd name="connsiteX196" fmla="*/ 510883 w 1979894"/>
                <a:gd name="connsiteY196" fmla="*/ 1799791 h 1977488"/>
                <a:gd name="connsiteX197" fmla="*/ 498876 w 1979894"/>
                <a:gd name="connsiteY197" fmla="*/ 1785984 h 1977488"/>
                <a:gd name="connsiteX198" fmla="*/ 485069 w 1979894"/>
                <a:gd name="connsiteY198" fmla="*/ 1773977 h 1977488"/>
                <a:gd name="connsiteX199" fmla="*/ 471862 w 1979894"/>
                <a:gd name="connsiteY199" fmla="*/ 1763171 h 1977488"/>
                <a:gd name="connsiteX200" fmla="*/ 456853 w 1979894"/>
                <a:gd name="connsiteY200" fmla="*/ 1754767 h 1977488"/>
                <a:gd name="connsiteX201" fmla="*/ 440644 w 1979894"/>
                <a:gd name="connsiteY201" fmla="*/ 1747562 h 1977488"/>
                <a:gd name="connsiteX202" fmla="*/ 423235 w 1979894"/>
                <a:gd name="connsiteY202" fmla="*/ 1741560 h 1977488"/>
                <a:gd name="connsiteX203" fmla="*/ 405224 w 1979894"/>
                <a:gd name="connsiteY203" fmla="*/ 1736156 h 1977488"/>
                <a:gd name="connsiteX204" fmla="*/ 387215 w 1979894"/>
                <a:gd name="connsiteY204" fmla="*/ 1731353 h 1977488"/>
                <a:gd name="connsiteX205" fmla="*/ 368604 w 1979894"/>
                <a:gd name="connsiteY205" fmla="*/ 1726550 h 1977488"/>
                <a:gd name="connsiteX206" fmla="*/ 351195 w 1979894"/>
                <a:gd name="connsiteY206" fmla="*/ 1721147 h 1977488"/>
                <a:gd name="connsiteX207" fmla="*/ 333785 w 1979894"/>
                <a:gd name="connsiteY207" fmla="*/ 1715144 h 1977488"/>
                <a:gd name="connsiteX208" fmla="*/ 317577 w 1979894"/>
                <a:gd name="connsiteY208" fmla="*/ 1707940 h 1977488"/>
                <a:gd name="connsiteX209" fmla="*/ 303168 w 1979894"/>
                <a:gd name="connsiteY209" fmla="*/ 1698935 h 1977488"/>
                <a:gd name="connsiteX210" fmla="*/ 289961 w 1979894"/>
                <a:gd name="connsiteY210" fmla="*/ 1688129 h 1977488"/>
                <a:gd name="connsiteX211" fmla="*/ 279155 w 1979894"/>
                <a:gd name="connsiteY211" fmla="*/ 1674922 h 1977488"/>
                <a:gd name="connsiteX212" fmla="*/ 270150 w 1979894"/>
                <a:gd name="connsiteY212" fmla="*/ 1660513 h 1977488"/>
                <a:gd name="connsiteX213" fmla="*/ 262946 w 1979894"/>
                <a:gd name="connsiteY213" fmla="*/ 1644305 h 1977488"/>
                <a:gd name="connsiteX214" fmla="*/ 256943 w 1979894"/>
                <a:gd name="connsiteY214" fmla="*/ 1626895 h 1977488"/>
                <a:gd name="connsiteX215" fmla="*/ 251540 w 1979894"/>
                <a:gd name="connsiteY215" fmla="*/ 1609486 h 1977488"/>
                <a:gd name="connsiteX216" fmla="*/ 246738 w 1979894"/>
                <a:gd name="connsiteY216" fmla="*/ 1590875 h 1977488"/>
                <a:gd name="connsiteX217" fmla="*/ 241934 w 1979894"/>
                <a:gd name="connsiteY217" fmla="*/ 1572866 h 1977488"/>
                <a:gd name="connsiteX218" fmla="*/ 236531 w 1979894"/>
                <a:gd name="connsiteY218" fmla="*/ 1554856 h 1977488"/>
                <a:gd name="connsiteX219" fmla="*/ 230528 w 1979894"/>
                <a:gd name="connsiteY219" fmla="*/ 1537446 h 1977488"/>
                <a:gd name="connsiteX220" fmla="*/ 223324 w 1979894"/>
                <a:gd name="connsiteY220" fmla="*/ 1521237 h 1977488"/>
                <a:gd name="connsiteX221" fmla="*/ 214920 w 1979894"/>
                <a:gd name="connsiteY221" fmla="*/ 1506229 h 1977488"/>
                <a:gd name="connsiteX222" fmla="*/ 204114 w 1979894"/>
                <a:gd name="connsiteY222" fmla="*/ 1493022 h 1977488"/>
                <a:gd name="connsiteX223" fmla="*/ 192107 w 1979894"/>
                <a:gd name="connsiteY223" fmla="*/ 1479213 h 1977488"/>
                <a:gd name="connsiteX224" fmla="*/ 178300 w 1979894"/>
                <a:gd name="connsiteY224" fmla="*/ 1467208 h 1977488"/>
                <a:gd name="connsiteX225" fmla="*/ 163290 w 1979894"/>
                <a:gd name="connsiteY225" fmla="*/ 1455802 h 1977488"/>
                <a:gd name="connsiteX226" fmla="*/ 148283 w 1979894"/>
                <a:gd name="connsiteY226" fmla="*/ 1444395 h 1977488"/>
                <a:gd name="connsiteX227" fmla="*/ 133275 w 1979894"/>
                <a:gd name="connsiteY227" fmla="*/ 1432989 h 1977488"/>
                <a:gd name="connsiteX228" fmla="*/ 118866 w 1979894"/>
                <a:gd name="connsiteY228" fmla="*/ 1421582 h 1977488"/>
                <a:gd name="connsiteX229" fmla="*/ 105059 w 1979894"/>
                <a:gd name="connsiteY229" fmla="*/ 1408975 h 1977488"/>
                <a:gd name="connsiteX230" fmla="*/ 93052 w 1979894"/>
                <a:gd name="connsiteY230" fmla="*/ 1396369 h 1977488"/>
                <a:gd name="connsiteX231" fmla="*/ 82846 w 1979894"/>
                <a:gd name="connsiteY231" fmla="*/ 1381961 h 1977488"/>
                <a:gd name="connsiteX232" fmla="*/ 75042 w 1979894"/>
                <a:gd name="connsiteY232" fmla="*/ 1366953 h 1977488"/>
                <a:gd name="connsiteX233" fmla="*/ 69639 w 1979894"/>
                <a:gd name="connsiteY233" fmla="*/ 1348943 h 1977488"/>
                <a:gd name="connsiteX234" fmla="*/ 67238 w 1979894"/>
                <a:gd name="connsiteY234" fmla="*/ 1330333 h 1977488"/>
                <a:gd name="connsiteX235" fmla="*/ 66637 w 1979894"/>
                <a:gd name="connsiteY235" fmla="*/ 1311122 h 1977488"/>
                <a:gd name="connsiteX236" fmla="*/ 68438 w 1979894"/>
                <a:gd name="connsiteY236" fmla="*/ 1290710 h 1977488"/>
                <a:gd name="connsiteX237" fmla="*/ 70840 w 1979894"/>
                <a:gd name="connsiteY237" fmla="*/ 1270299 h 1977488"/>
                <a:gd name="connsiteX238" fmla="*/ 73841 w 1979894"/>
                <a:gd name="connsiteY238" fmla="*/ 1249888 h 1977488"/>
                <a:gd name="connsiteX239" fmla="*/ 76243 w 1979894"/>
                <a:gd name="connsiteY239" fmla="*/ 1229477 h 1977488"/>
                <a:gd name="connsiteX240" fmla="*/ 77444 w 1979894"/>
                <a:gd name="connsiteY240" fmla="*/ 1209065 h 1977488"/>
                <a:gd name="connsiteX241" fmla="*/ 77444 w 1979894"/>
                <a:gd name="connsiteY241" fmla="*/ 1189254 h 1977488"/>
                <a:gd name="connsiteX242" fmla="*/ 75042 w 1979894"/>
                <a:gd name="connsiteY242" fmla="*/ 1170645 h 1977488"/>
                <a:gd name="connsiteX243" fmla="*/ 70239 w 1979894"/>
                <a:gd name="connsiteY243" fmla="*/ 1152034 h 1977488"/>
                <a:gd name="connsiteX244" fmla="*/ 63035 w 1979894"/>
                <a:gd name="connsiteY244" fmla="*/ 1134624 h 1977488"/>
                <a:gd name="connsiteX245" fmla="*/ 54031 w 1979894"/>
                <a:gd name="connsiteY245" fmla="*/ 1116614 h 1977488"/>
                <a:gd name="connsiteX246" fmla="*/ 43824 w 1979894"/>
                <a:gd name="connsiteY246" fmla="*/ 1098606 h 1977488"/>
                <a:gd name="connsiteX247" fmla="*/ 33020 w 1979894"/>
                <a:gd name="connsiteY247" fmla="*/ 1080595 h 1977488"/>
                <a:gd name="connsiteX248" fmla="*/ 22814 w 1979894"/>
                <a:gd name="connsiteY248" fmla="*/ 1063185 h 1977488"/>
                <a:gd name="connsiteX249" fmla="*/ 13808 w 1979894"/>
                <a:gd name="connsiteY249" fmla="*/ 1044575 h 1977488"/>
                <a:gd name="connsiteX250" fmla="*/ 6604 w 1979894"/>
                <a:gd name="connsiteY250" fmla="*/ 1026565 h 1977488"/>
                <a:gd name="connsiteX251" fmla="*/ 1802 w 1979894"/>
                <a:gd name="connsiteY251" fmla="*/ 1007954 h 1977488"/>
                <a:gd name="connsiteX252" fmla="*/ 0 w 1979894"/>
                <a:gd name="connsiteY252" fmla="*/ 988744 h 1977488"/>
                <a:gd name="connsiteX253" fmla="*/ 1802 w 1979894"/>
                <a:gd name="connsiteY253" fmla="*/ 969534 h 1977488"/>
                <a:gd name="connsiteX254" fmla="*/ 6604 w 1979894"/>
                <a:gd name="connsiteY254" fmla="*/ 950924 h 1977488"/>
                <a:gd name="connsiteX255" fmla="*/ 13808 w 1979894"/>
                <a:gd name="connsiteY255" fmla="*/ 932913 h 1977488"/>
                <a:gd name="connsiteX256" fmla="*/ 22814 w 1979894"/>
                <a:gd name="connsiteY256" fmla="*/ 914303 h 1977488"/>
                <a:gd name="connsiteX257" fmla="*/ 33020 w 1979894"/>
                <a:gd name="connsiteY257" fmla="*/ 896893 h 1977488"/>
                <a:gd name="connsiteX258" fmla="*/ 43824 w 1979894"/>
                <a:gd name="connsiteY258" fmla="*/ 878885 h 1977488"/>
                <a:gd name="connsiteX259" fmla="*/ 54031 w 1979894"/>
                <a:gd name="connsiteY259" fmla="*/ 860874 h 1977488"/>
                <a:gd name="connsiteX260" fmla="*/ 63035 w 1979894"/>
                <a:gd name="connsiteY260" fmla="*/ 842864 h 1977488"/>
                <a:gd name="connsiteX261" fmla="*/ 70239 w 1979894"/>
                <a:gd name="connsiteY261" fmla="*/ 825454 h 1977488"/>
                <a:gd name="connsiteX262" fmla="*/ 75042 w 1979894"/>
                <a:gd name="connsiteY262" fmla="*/ 806844 h 1977488"/>
                <a:gd name="connsiteX263" fmla="*/ 77444 w 1979894"/>
                <a:gd name="connsiteY263" fmla="*/ 788234 h 1977488"/>
                <a:gd name="connsiteX264" fmla="*/ 77444 w 1979894"/>
                <a:gd name="connsiteY264" fmla="*/ 768423 h 1977488"/>
                <a:gd name="connsiteX265" fmla="*/ 76243 w 1979894"/>
                <a:gd name="connsiteY265" fmla="*/ 748012 h 1977488"/>
                <a:gd name="connsiteX266" fmla="*/ 73841 w 1979894"/>
                <a:gd name="connsiteY266" fmla="*/ 727600 h 1977488"/>
                <a:gd name="connsiteX267" fmla="*/ 70840 w 1979894"/>
                <a:gd name="connsiteY267" fmla="*/ 707189 h 1977488"/>
                <a:gd name="connsiteX268" fmla="*/ 68438 w 1979894"/>
                <a:gd name="connsiteY268" fmla="*/ 686778 h 1977488"/>
                <a:gd name="connsiteX269" fmla="*/ 66637 w 1979894"/>
                <a:gd name="connsiteY269" fmla="*/ 666367 h 1977488"/>
                <a:gd name="connsiteX270" fmla="*/ 67238 w 1979894"/>
                <a:gd name="connsiteY270" fmla="*/ 647157 h 1977488"/>
                <a:gd name="connsiteX271" fmla="*/ 69639 w 1979894"/>
                <a:gd name="connsiteY271" fmla="*/ 628547 h 1977488"/>
                <a:gd name="connsiteX272" fmla="*/ 75042 w 1979894"/>
                <a:gd name="connsiteY272" fmla="*/ 610536 h 1977488"/>
                <a:gd name="connsiteX273" fmla="*/ 82846 w 1979894"/>
                <a:gd name="connsiteY273" fmla="*/ 595528 h 1977488"/>
                <a:gd name="connsiteX274" fmla="*/ 93052 w 1979894"/>
                <a:gd name="connsiteY274" fmla="*/ 581120 h 1977488"/>
                <a:gd name="connsiteX275" fmla="*/ 105059 w 1979894"/>
                <a:gd name="connsiteY275" fmla="*/ 568513 h 1977488"/>
                <a:gd name="connsiteX276" fmla="*/ 118866 w 1979894"/>
                <a:gd name="connsiteY276" fmla="*/ 555907 h 1977488"/>
                <a:gd name="connsiteX277" fmla="*/ 133275 w 1979894"/>
                <a:gd name="connsiteY277" fmla="*/ 544499 h 1977488"/>
                <a:gd name="connsiteX278" fmla="*/ 148283 w 1979894"/>
                <a:gd name="connsiteY278" fmla="*/ 533093 h 1977488"/>
                <a:gd name="connsiteX279" fmla="*/ 163290 w 1979894"/>
                <a:gd name="connsiteY279" fmla="*/ 521687 h 1977488"/>
                <a:gd name="connsiteX280" fmla="*/ 178300 w 1979894"/>
                <a:gd name="connsiteY280" fmla="*/ 510281 h 1977488"/>
                <a:gd name="connsiteX281" fmla="*/ 192107 w 1979894"/>
                <a:gd name="connsiteY281" fmla="*/ 498275 h 1977488"/>
                <a:gd name="connsiteX282" fmla="*/ 204114 w 1979894"/>
                <a:gd name="connsiteY282" fmla="*/ 484468 h 1977488"/>
                <a:gd name="connsiteX283" fmla="*/ 214920 w 1979894"/>
                <a:gd name="connsiteY283" fmla="*/ 471259 h 1977488"/>
                <a:gd name="connsiteX284" fmla="*/ 223324 w 1979894"/>
                <a:gd name="connsiteY284" fmla="*/ 456252 h 1977488"/>
                <a:gd name="connsiteX285" fmla="*/ 230528 w 1979894"/>
                <a:gd name="connsiteY285" fmla="*/ 440042 h 1977488"/>
                <a:gd name="connsiteX286" fmla="*/ 236531 w 1979894"/>
                <a:gd name="connsiteY286" fmla="*/ 422633 h 1977488"/>
                <a:gd name="connsiteX287" fmla="*/ 241934 w 1979894"/>
                <a:gd name="connsiteY287" fmla="*/ 404623 h 1977488"/>
                <a:gd name="connsiteX288" fmla="*/ 246738 w 1979894"/>
                <a:gd name="connsiteY288" fmla="*/ 386613 h 1977488"/>
                <a:gd name="connsiteX289" fmla="*/ 251540 w 1979894"/>
                <a:gd name="connsiteY289" fmla="*/ 368003 h 1977488"/>
                <a:gd name="connsiteX290" fmla="*/ 256943 w 1979894"/>
                <a:gd name="connsiteY290" fmla="*/ 350593 h 1977488"/>
                <a:gd name="connsiteX291" fmla="*/ 262946 w 1979894"/>
                <a:gd name="connsiteY291" fmla="*/ 333183 h 1977488"/>
                <a:gd name="connsiteX292" fmla="*/ 270150 w 1979894"/>
                <a:gd name="connsiteY292" fmla="*/ 316975 h 1977488"/>
                <a:gd name="connsiteX293" fmla="*/ 279155 w 1979894"/>
                <a:gd name="connsiteY293" fmla="*/ 302566 h 1977488"/>
                <a:gd name="connsiteX294" fmla="*/ 289961 w 1979894"/>
                <a:gd name="connsiteY294" fmla="*/ 289359 h 1977488"/>
                <a:gd name="connsiteX295" fmla="*/ 303168 w 1979894"/>
                <a:gd name="connsiteY295" fmla="*/ 278554 h 1977488"/>
                <a:gd name="connsiteX296" fmla="*/ 317577 w 1979894"/>
                <a:gd name="connsiteY296" fmla="*/ 269549 h 1977488"/>
                <a:gd name="connsiteX297" fmla="*/ 333785 w 1979894"/>
                <a:gd name="connsiteY297" fmla="*/ 262344 h 1977488"/>
                <a:gd name="connsiteX298" fmla="*/ 351195 w 1979894"/>
                <a:gd name="connsiteY298" fmla="*/ 256341 h 1977488"/>
                <a:gd name="connsiteX299" fmla="*/ 368604 w 1979894"/>
                <a:gd name="connsiteY299" fmla="*/ 250938 h 1977488"/>
                <a:gd name="connsiteX300" fmla="*/ 387215 w 1979894"/>
                <a:gd name="connsiteY300" fmla="*/ 246135 h 1977488"/>
                <a:gd name="connsiteX301" fmla="*/ 405224 w 1979894"/>
                <a:gd name="connsiteY301" fmla="*/ 241333 h 1977488"/>
                <a:gd name="connsiteX302" fmla="*/ 423235 w 1979894"/>
                <a:gd name="connsiteY302" fmla="*/ 235930 h 1977488"/>
                <a:gd name="connsiteX303" fmla="*/ 440644 w 1979894"/>
                <a:gd name="connsiteY303" fmla="*/ 229927 h 1977488"/>
                <a:gd name="connsiteX304" fmla="*/ 456853 w 1979894"/>
                <a:gd name="connsiteY304" fmla="*/ 222723 h 1977488"/>
                <a:gd name="connsiteX305" fmla="*/ 471862 w 1979894"/>
                <a:gd name="connsiteY305" fmla="*/ 214318 h 1977488"/>
                <a:gd name="connsiteX306" fmla="*/ 485069 w 1979894"/>
                <a:gd name="connsiteY306" fmla="*/ 203513 h 1977488"/>
                <a:gd name="connsiteX307" fmla="*/ 498876 w 1979894"/>
                <a:gd name="connsiteY307" fmla="*/ 191505 h 1977488"/>
                <a:gd name="connsiteX308" fmla="*/ 510883 w 1979894"/>
                <a:gd name="connsiteY308" fmla="*/ 177697 h 1977488"/>
                <a:gd name="connsiteX309" fmla="*/ 522290 w 1979894"/>
                <a:gd name="connsiteY309" fmla="*/ 163290 h 1977488"/>
                <a:gd name="connsiteX310" fmla="*/ 533695 w 1979894"/>
                <a:gd name="connsiteY310" fmla="*/ 148282 h 1977488"/>
                <a:gd name="connsiteX311" fmla="*/ 545101 w 1979894"/>
                <a:gd name="connsiteY311" fmla="*/ 133273 h 1977488"/>
                <a:gd name="connsiteX312" fmla="*/ 556508 w 1979894"/>
                <a:gd name="connsiteY312" fmla="*/ 118865 h 1977488"/>
                <a:gd name="connsiteX313" fmla="*/ 569115 w 1979894"/>
                <a:gd name="connsiteY313" fmla="*/ 105058 h 1977488"/>
                <a:gd name="connsiteX314" fmla="*/ 581722 w 1979894"/>
                <a:gd name="connsiteY314" fmla="*/ 93052 h 1977488"/>
                <a:gd name="connsiteX315" fmla="*/ 596130 w 1979894"/>
                <a:gd name="connsiteY315" fmla="*/ 82845 h 1977488"/>
                <a:gd name="connsiteX316" fmla="*/ 611139 w 1979894"/>
                <a:gd name="connsiteY316" fmla="*/ 75041 h 1977488"/>
                <a:gd name="connsiteX317" fmla="*/ 629149 w 1979894"/>
                <a:gd name="connsiteY317" fmla="*/ 69638 h 1977488"/>
                <a:gd name="connsiteX318" fmla="*/ 647759 w 1979894"/>
                <a:gd name="connsiteY318" fmla="*/ 67237 h 1977488"/>
                <a:gd name="connsiteX319" fmla="*/ 666969 w 1979894"/>
                <a:gd name="connsiteY319" fmla="*/ 66637 h 1977488"/>
                <a:gd name="connsiteX320" fmla="*/ 687380 w 1979894"/>
                <a:gd name="connsiteY320" fmla="*/ 68438 h 1977488"/>
                <a:gd name="connsiteX321" fmla="*/ 707791 w 1979894"/>
                <a:gd name="connsiteY321" fmla="*/ 70839 h 1977488"/>
                <a:gd name="connsiteX322" fmla="*/ 728203 w 1979894"/>
                <a:gd name="connsiteY322" fmla="*/ 73841 h 1977488"/>
                <a:gd name="connsiteX323" fmla="*/ 748614 w 1979894"/>
                <a:gd name="connsiteY323" fmla="*/ 76242 h 1977488"/>
                <a:gd name="connsiteX324" fmla="*/ 769025 w 1979894"/>
                <a:gd name="connsiteY324" fmla="*/ 77442 h 1977488"/>
                <a:gd name="connsiteX325" fmla="*/ 788836 w 1979894"/>
                <a:gd name="connsiteY325" fmla="*/ 77442 h 1977488"/>
                <a:gd name="connsiteX326" fmla="*/ 807447 w 1979894"/>
                <a:gd name="connsiteY326" fmla="*/ 75041 h 1977488"/>
                <a:gd name="connsiteX327" fmla="*/ 826058 w 1979894"/>
                <a:gd name="connsiteY327" fmla="*/ 70238 h 1977488"/>
                <a:gd name="connsiteX328" fmla="*/ 844067 w 1979894"/>
                <a:gd name="connsiteY328" fmla="*/ 63035 h 1977488"/>
                <a:gd name="connsiteX329" fmla="*/ 862077 w 1979894"/>
                <a:gd name="connsiteY329" fmla="*/ 53430 h 1977488"/>
                <a:gd name="connsiteX330" fmla="*/ 880087 w 1979894"/>
                <a:gd name="connsiteY330" fmla="*/ 43824 h 1977488"/>
                <a:gd name="connsiteX331" fmla="*/ 898097 w 1979894"/>
                <a:gd name="connsiteY331" fmla="*/ 33018 h 1977488"/>
                <a:gd name="connsiteX332" fmla="*/ 915506 w 1979894"/>
                <a:gd name="connsiteY332" fmla="*/ 22813 h 1977488"/>
                <a:gd name="connsiteX333" fmla="*/ 934117 w 1979894"/>
                <a:gd name="connsiteY333" fmla="*/ 13807 h 1977488"/>
                <a:gd name="connsiteX334" fmla="*/ 952126 w 1979894"/>
                <a:gd name="connsiteY334" fmla="*/ 6603 h 1977488"/>
                <a:gd name="connsiteX335" fmla="*/ 970737 w 1979894"/>
                <a:gd name="connsiteY335" fmla="*/ 1800 h 197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1979894" h="1977488">
                  <a:moveTo>
                    <a:pt x="989948" y="0"/>
                  </a:moveTo>
                  <a:lnTo>
                    <a:pt x="1009158" y="1800"/>
                  </a:lnTo>
                  <a:lnTo>
                    <a:pt x="1027768" y="6603"/>
                  </a:lnTo>
                  <a:lnTo>
                    <a:pt x="1045778" y="13807"/>
                  </a:lnTo>
                  <a:lnTo>
                    <a:pt x="1064388" y="22813"/>
                  </a:lnTo>
                  <a:lnTo>
                    <a:pt x="1081798" y="33018"/>
                  </a:lnTo>
                  <a:lnTo>
                    <a:pt x="1099809" y="43824"/>
                  </a:lnTo>
                  <a:lnTo>
                    <a:pt x="1117819" y="53430"/>
                  </a:lnTo>
                  <a:lnTo>
                    <a:pt x="1135827" y="63035"/>
                  </a:lnTo>
                  <a:lnTo>
                    <a:pt x="1153237" y="70238"/>
                  </a:lnTo>
                  <a:lnTo>
                    <a:pt x="1172448" y="75041"/>
                  </a:lnTo>
                  <a:lnTo>
                    <a:pt x="1191058" y="77442"/>
                  </a:lnTo>
                  <a:lnTo>
                    <a:pt x="1210869" y="77442"/>
                  </a:lnTo>
                  <a:lnTo>
                    <a:pt x="1231281" y="76242"/>
                  </a:lnTo>
                  <a:lnTo>
                    <a:pt x="1251692" y="73841"/>
                  </a:lnTo>
                  <a:lnTo>
                    <a:pt x="1272103" y="70839"/>
                  </a:lnTo>
                  <a:lnTo>
                    <a:pt x="1292514" y="68438"/>
                  </a:lnTo>
                  <a:lnTo>
                    <a:pt x="1312926" y="66637"/>
                  </a:lnTo>
                  <a:lnTo>
                    <a:pt x="1332136" y="67237"/>
                  </a:lnTo>
                  <a:lnTo>
                    <a:pt x="1350747" y="69638"/>
                  </a:lnTo>
                  <a:lnTo>
                    <a:pt x="1368757" y="75041"/>
                  </a:lnTo>
                  <a:lnTo>
                    <a:pt x="1383765" y="82845"/>
                  </a:lnTo>
                  <a:lnTo>
                    <a:pt x="1398172" y="93052"/>
                  </a:lnTo>
                  <a:lnTo>
                    <a:pt x="1410779" y="105058"/>
                  </a:lnTo>
                  <a:lnTo>
                    <a:pt x="1423387" y="118865"/>
                  </a:lnTo>
                  <a:lnTo>
                    <a:pt x="1434793" y="133273"/>
                  </a:lnTo>
                  <a:lnTo>
                    <a:pt x="1446199" y="148282"/>
                  </a:lnTo>
                  <a:lnTo>
                    <a:pt x="1457606" y="163290"/>
                  </a:lnTo>
                  <a:lnTo>
                    <a:pt x="1469012" y="177697"/>
                  </a:lnTo>
                  <a:lnTo>
                    <a:pt x="1481019" y="191505"/>
                  </a:lnTo>
                  <a:lnTo>
                    <a:pt x="1494827" y="203513"/>
                  </a:lnTo>
                  <a:lnTo>
                    <a:pt x="1508034" y="214318"/>
                  </a:lnTo>
                  <a:lnTo>
                    <a:pt x="1523042" y="222723"/>
                  </a:lnTo>
                  <a:lnTo>
                    <a:pt x="1539251" y="229927"/>
                  </a:lnTo>
                  <a:lnTo>
                    <a:pt x="1556661" y="235930"/>
                  </a:lnTo>
                  <a:lnTo>
                    <a:pt x="1574669" y="241333"/>
                  </a:lnTo>
                  <a:lnTo>
                    <a:pt x="1592680" y="246135"/>
                  </a:lnTo>
                  <a:lnTo>
                    <a:pt x="1611290" y="250938"/>
                  </a:lnTo>
                  <a:lnTo>
                    <a:pt x="1628700" y="256341"/>
                  </a:lnTo>
                  <a:lnTo>
                    <a:pt x="1646110" y="262344"/>
                  </a:lnTo>
                  <a:lnTo>
                    <a:pt x="1662318" y="269549"/>
                  </a:lnTo>
                  <a:lnTo>
                    <a:pt x="1676727" y="278554"/>
                  </a:lnTo>
                  <a:lnTo>
                    <a:pt x="1689935" y="289359"/>
                  </a:lnTo>
                  <a:lnTo>
                    <a:pt x="1700740" y="302566"/>
                  </a:lnTo>
                  <a:lnTo>
                    <a:pt x="1709745" y="316975"/>
                  </a:lnTo>
                  <a:lnTo>
                    <a:pt x="1716949" y="333183"/>
                  </a:lnTo>
                  <a:lnTo>
                    <a:pt x="1722952" y="350593"/>
                  </a:lnTo>
                  <a:lnTo>
                    <a:pt x="1728355" y="368003"/>
                  </a:lnTo>
                  <a:lnTo>
                    <a:pt x="1733158" y="386613"/>
                  </a:lnTo>
                  <a:lnTo>
                    <a:pt x="1737961" y="404623"/>
                  </a:lnTo>
                  <a:lnTo>
                    <a:pt x="1743363" y="422633"/>
                  </a:lnTo>
                  <a:lnTo>
                    <a:pt x="1749366" y="440042"/>
                  </a:lnTo>
                  <a:lnTo>
                    <a:pt x="1756571" y="456252"/>
                  </a:lnTo>
                  <a:lnTo>
                    <a:pt x="1764976" y="471259"/>
                  </a:lnTo>
                  <a:lnTo>
                    <a:pt x="1775782" y="484468"/>
                  </a:lnTo>
                  <a:lnTo>
                    <a:pt x="1787789" y="498275"/>
                  </a:lnTo>
                  <a:lnTo>
                    <a:pt x="1801596" y="510281"/>
                  </a:lnTo>
                  <a:lnTo>
                    <a:pt x="1816004" y="521687"/>
                  </a:lnTo>
                  <a:lnTo>
                    <a:pt x="1831613" y="533093"/>
                  </a:lnTo>
                  <a:lnTo>
                    <a:pt x="1846621" y="544499"/>
                  </a:lnTo>
                  <a:lnTo>
                    <a:pt x="1861029" y="555907"/>
                  </a:lnTo>
                  <a:lnTo>
                    <a:pt x="1874835" y="568513"/>
                  </a:lnTo>
                  <a:lnTo>
                    <a:pt x="1886843" y="581120"/>
                  </a:lnTo>
                  <a:lnTo>
                    <a:pt x="1897049" y="595528"/>
                  </a:lnTo>
                  <a:lnTo>
                    <a:pt x="1904853" y="610536"/>
                  </a:lnTo>
                  <a:lnTo>
                    <a:pt x="1910256" y="628547"/>
                  </a:lnTo>
                  <a:lnTo>
                    <a:pt x="1912657" y="647157"/>
                  </a:lnTo>
                  <a:lnTo>
                    <a:pt x="1913258" y="666367"/>
                  </a:lnTo>
                  <a:lnTo>
                    <a:pt x="1911456" y="686778"/>
                  </a:lnTo>
                  <a:lnTo>
                    <a:pt x="1909055" y="707189"/>
                  </a:lnTo>
                  <a:lnTo>
                    <a:pt x="1906053" y="727600"/>
                  </a:lnTo>
                  <a:lnTo>
                    <a:pt x="1903652" y="748012"/>
                  </a:lnTo>
                  <a:lnTo>
                    <a:pt x="1902452" y="768423"/>
                  </a:lnTo>
                  <a:lnTo>
                    <a:pt x="1902452" y="788234"/>
                  </a:lnTo>
                  <a:lnTo>
                    <a:pt x="1904853" y="806844"/>
                  </a:lnTo>
                  <a:lnTo>
                    <a:pt x="1909655" y="825454"/>
                  </a:lnTo>
                  <a:lnTo>
                    <a:pt x="1916859" y="842864"/>
                  </a:lnTo>
                  <a:lnTo>
                    <a:pt x="1926466" y="860874"/>
                  </a:lnTo>
                  <a:lnTo>
                    <a:pt x="1936070" y="878885"/>
                  </a:lnTo>
                  <a:lnTo>
                    <a:pt x="1946876" y="896893"/>
                  </a:lnTo>
                  <a:lnTo>
                    <a:pt x="1957082" y="914303"/>
                  </a:lnTo>
                  <a:lnTo>
                    <a:pt x="1966087" y="932913"/>
                  </a:lnTo>
                  <a:lnTo>
                    <a:pt x="1973290" y="950924"/>
                  </a:lnTo>
                  <a:lnTo>
                    <a:pt x="1978093" y="969534"/>
                  </a:lnTo>
                  <a:lnTo>
                    <a:pt x="1979894" y="988744"/>
                  </a:lnTo>
                  <a:lnTo>
                    <a:pt x="1978093" y="1007954"/>
                  </a:lnTo>
                  <a:lnTo>
                    <a:pt x="1973290" y="1026565"/>
                  </a:lnTo>
                  <a:lnTo>
                    <a:pt x="1966087" y="1044575"/>
                  </a:lnTo>
                  <a:lnTo>
                    <a:pt x="1957082" y="1063185"/>
                  </a:lnTo>
                  <a:lnTo>
                    <a:pt x="1946876" y="1080595"/>
                  </a:lnTo>
                  <a:lnTo>
                    <a:pt x="1936070" y="1098606"/>
                  </a:lnTo>
                  <a:lnTo>
                    <a:pt x="1926466" y="1116614"/>
                  </a:lnTo>
                  <a:lnTo>
                    <a:pt x="1916859" y="1134624"/>
                  </a:lnTo>
                  <a:lnTo>
                    <a:pt x="1909655" y="1152034"/>
                  </a:lnTo>
                  <a:lnTo>
                    <a:pt x="1904853" y="1170645"/>
                  </a:lnTo>
                  <a:lnTo>
                    <a:pt x="1902452" y="1189254"/>
                  </a:lnTo>
                  <a:lnTo>
                    <a:pt x="1902452" y="1209065"/>
                  </a:lnTo>
                  <a:lnTo>
                    <a:pt x="1903652" y="1229477"/>
                  </a:lnTo>
                  <a:lnTo>
                    <a:pt x="1906053" y="1249888"/>
                  </a:lnTo>
                  <a:lnTo>
                    <a:pt x="1909055" y="1270299"/>
                  </a:lnTo>
                  <a:lnTo>
                    <a:pt x="1911456" y="1290710"/>
                  </a:lnTo>
                  <a:lnTo>
                    <a:pt x="1913258" y="1311122"/>
                  </a:lnTo>
                  <a:lnTo>
                    <a:pt x="1912657" y="1330333"/>
                  </a:lnTo>
                  <a:lnTo>
                    <a:pt x="1910256" y="1348943"/>
                  </a:lnTo>
                  <a:lnTo>
                    <a:pt x="1904853" y="1366953"/>
                  </a:lnTo>
                  <a:lnTo>
                    <a:pt x="1897049" y="1381961"/>
                  </a:lnTo>
                  <a:lnTo>
                    <a:pt x="1886843" y="1396369"/>
                  </a:lnTo>
                  <a:lnTo>
                    <a:pt x="1874835" y="1408975"/>
                  </a:lnTo>
                  <a:lnTo>
                    <a:pt x="1861029" y="1421582"/>
                  </a:lnTo>
                  <a:lnTo>
                    <a:pt x="1846621" y="1432989"/>
                  </a:lnTo>
                  <a:lnTo>
                    <a:pt x="1831613" y="1444395"/>
                  </a:lnTo>
                  <a:lnTo>
                    <a:pt x="1816004" y="1455802"/>
                  </a:lnTo>
                  <a:lnTo>
                    <a:pt x="1801596" y="1467208"/>
                  </a:lnTo>
                  <a:lnTo>
                    <a:pt x="1787789" y="1479213"/>
                  </a:lnTo>
                  <a:lnTo>
                    <a:pt x="1775782" y="1493022"/>
                  </a:lnTo>
                  <a:lnTo>
                    <a:pt x="1764976" y="1506229"/>
                  </a:lnTo>
                  <a:lnTo>
                    <a:pt x="1756571" y="1521237"/>
                  </a:lnTo>
                  <a:lnTo>
                    <a:pt x="1749366" y="1537446"/>
                  </a:lnTo>
                  <a:lnTo>
                    <a:pt x="1743363" y="1554856"/>
                  </a:lnTo>
                  <a:lnTo>
                    <a:pt x="1737961" y="1572866"/>
                  </a:lnTo>
                  <a:lnTo>
                    <a:pt x="1733158" y="1590875"/>
                  </a:lnTo>
                  <a:lnTo>
                    <a:pt x="1728355" y="1609486"/>
                  </a:lnTo>
                  <a:lnTo>
                    <a:pt x="1722952" y="1626895"/>
                  </a:lnTo>
                  <a:lnTo>
                    <a:pt x="1716949" y="1644305"/>
                  </a:lnTo>
                  <a:lnTo>
                    <a:pt x="1709745" y="1660513"/>
                  </a:lnTo>
                  <a:lnTo>
                    <a:pt x="1700740" y="1674922"/>
                  </a:lnTo>
                  <a:lnTo>
                    <a:pt x="1689935" y="1688129"/>
                  </a:lnTo>
                  <a:lnTo>
                    <a:pt x="1676727" y="1698935"/>
                  </a:lnTo>
                  <a:lnTo>
                    <a:pt x="1662318" y="1707940"/>
                  </a:lnTo>
                  <a:lnTo>
                    <a:pt x="1646110" y="1715144"/>
                  </a:lnTo>
                  <a:lnTo>
                    <a:pt x="1628700" y="1721147"/>
                  </a:lnTo>
                  <a:lnTo>
                    <a:pt x="1611290" y="1726550"/>
                  </a:lnTo>
                  <a:lnTo>
                    <a:pt x="1592680" y="1731353"/>
                  </a:lnTo>
                  <a:lnTo>
                    <a:pt x="1574669" y="1736156"/>
                  </a:lnTo>
                  <a:lnTo>
                    <a:pt x="1556661" y="1741560"/>
                  </a:lnTo>
                  <a:lnTo>
                    <a:pt x="1539251" y="1747562"/>
                  </a:lnTo>
                  <a:lnTo>
                    <a:pt x="1523042" y="1754767"/>
                  </a:lnTo>
                  <a:lnTo>
                    <a:pt x="1508034" y="1763171"/>
                  </a:lnTo>
                  <a:lnTo>
                    <a:pt x="1494827" y="1773977"/>
                  </a:lnTo>
                  <a:lnTo>
                    <a:pt x="1481019" y="1785984"/>
                  </a:lnTo>
                  <a:lnTo>
                    <a:pt x="1469012" y="1799791"/>
                  </a:lnTo>
                  <a:lnTo>
                    <a:pt x="1457606" y="1814199"/>
                  </a:lnTo>
                  <a:lnTo>
                    <a:pt x="1446199" y="1829206"/>
                  </a:lnTo>
                  <a:lnTo>
                    <a:pt x="1434793" y="1844215"/>
                  </a:lnTo>
                  <a:lnTo>
                    <a:pt x="1423387" y="1858623"/>
                  </a:lnTo>
                  <a:lnTo>
                    <a:pt x="1410779" y="1872430"/>
                  </a:lnTo>
                  <a:lnTo>
                    <a:pt x="1398172" y="1884437"/>
                  </a:lnTo>
                  <a:lnTo>
                    <a:pt x="1383765" y="1894643"/>
                  </a:lnTo>
                  <a:lnTo>
                    <a:pt x="1368757" y="1902447"/>
                  </a:lnTo>
                  <a:lnTo>
                    <a:pt x="1350747" y="1907850"/>
                  </a:lnTo>
                  <a:lnTo>
                    <a:pt x="1332136" y="1910251"/>
                  </a:lnTo>
                  <a:lnTo>
                    <a:pt x="1312926" y="1910852"/>
                  </a:lnTo>
                  <a:lnTo>
                    <a:pt x="1292514" y="1909051"/>
                  </a:lnTo>
                  <a:lnTo>
                    <a:pt x="1272103" y="1906650"/>
                  </a:lnTo>
                  <a:lnTo>
                    <a:pt x="1251692" y="1903647"/>
                  </a:lnTo>
                  <a:lnTo>
                    <a:pt x="1231281" y="1901247"/>
                  </a:lnTo>
                  <a:lnTo>
                    <a:pt x="1210869" y="1900046"/>
                  </a:lnTo>
                  <a:lnTo>
                    <a:pt x="1191058" y="1900046"/>
                  </a:lnTo>
                  <a:lnTo>
                    <a:pt x="1172448" y="1902447"/>
                  </a:lnTo>
                  <a:lnTo>
                    <a:pt x="1153237" y="1907250"/>
                  </a:lnTo>
                  <a:lnTo>
                    <a:pt x="1135827" y="1914454"/>
                  </a:lnTo>
                  <a:lnTo>
                    <a:pt x="1117819" y="1924060"/>
                  </a:lnTo>
                  <a:lnTo>
                    <a:pt x="1099809" y="1933665"/>
                  </a:lnTo>
                  <a:lnTo>
                    <a:pt x="1081798" y="1944470"/>
                  </a:lnTo>
                  <a:lnTo>
                    <a:pt x="1064388" y="1954677"/>
                  </a:lnTo>
                  <a:lnTo>
                    <a:pt x="1045778" y="1963681"/>
                  </a:lnTo>
                  <a:lnTo>
                    <a:pt x="1027768" y="1970885"/>
                  </a:lnTo>
                  <a:lnTo>
                    <a:pt x="1009158" y="1975688"/>
                  </a:lnTo>
                  <a:lnTo>
                    <a:pt x="989948" y="1977488"/>
                  </a:lnTo>
                  <a:lnTo>
                    <a:pt x="970737" y="1975688"/>
                  </a:lnTo>
                  <a:lnTo>
                    <a:pt x="952126" y="1970885"/>
                  </a:lnTo>
                  <a:lnTo>
                    <a:pt x="934117" y="1963681"/>
                  </a:lnTo>
                  <a:lnTo>
                    <a:pt x="915506" y="1954677"/>
                  </a:lnTo>
                  <a:lnTo>
                    <a:pt x="898097" y="1944470"/>
                  </a:lnTo>
                  <a:lnTo>
                    <a:pt x="880087" y="1933665"/>
                  </a:lnTo>
                  <a:lnTo>
                    <a:pt x="862077" y="1924060"/>
                  </a:lnTo>
                  <a:lnTo>
                    <a:pt x="844067" y="1914454"/>
                  </a:lnTo>
                  <a:lnTo>
                    <a:pt x="826058" y="1907250"/>
                  </a:lnTo>
                  <a:lnTo>
                    <a:pt x="807447" y="1902447"/>
                  </a:lnTo>
                  <a:lnTo>
                    <a:pt x="788836" y="1900046"/>
                  </a:lnTo>
                  <a:lnTo>
                    <a:pt x="769025" y="1900046"/>
                  </a:lnTo>
                  <a:lnTo>
                    <a:pt x="748614" y="1901247"/>
                  </a:lnTo>
                  <a:lnTo>
                    <a:pt x="728203" y="1903647"/>
                  </a:lnTo>
                  <a:lnTo>
                    <a:pt x="707791" y="1906650"/>
                  </a:lnTo>
                  <a:lnTo>
                    <a:pt x="687380" y="1909051"/>
                  </a:lnTo>
                  <a:lnTo>
                    <a:pt x="666969" y="1910852"/>
                  </a:lnTo>
                  <a:lnTo>
                    <a:pt x="647759" y="1910251"/>
                  </a:lnTo>
                  <a:lnTo>
                    <a:pt x="629149" y="1907850"/>
                  </a:lnTo>
                  <a:lnTo>
                    <a:pt x="611139" y="1902447"/>
                  </a:lnTo>
                  <a:lnTo>
                    <a:pt x="596130" y="1894643"/>
                  </a:lnTo>
                  <a:lnTo>
                    <a:pt x="581722" y="1884437"/>
                  </a:lnTo>
                  <a:lnTo>
                    <a:pt x="569115" y="1872430"/>
                  </a:lnTo>
                  <a:lnTo>
                    <a:pt x="556508" y="1858623"/>
                  </a:lnTo>
                  <a:lnTo>
                    <a:pt x="545101" y="1844215"/>
                  </a:lnTo>
                  <a:lnTo>
                    <a:pt x="533695" y="1829206"/>
                  </a:lnTo>
                  <a:lnTo>
                    <a:pt x="522290" y="1814199"/>
                  </a:lnTo>
                  <a:lnTo>
                    <a:pt x="510883" y="1799791"/>
                  </a:lnTo>
                  <a:lnTo>
                    <a:pt x="498876" y="1785984"/>
                  </a:lnTo>
                  <a:lnTo>
                    <a:pt x="485069" y="1773977"/>
                  </a:lnTo>
                  <a:lnTo>
                    <a:pt x="471862" y="1763171"/>
                  </a:lnTo>
                  <a:lnTo>
                    <a:pt x="456853" y="1754767"/>
                  </a:lnTo>
                  <a:lnTo>
                    <a:pt x="440644" y="1747562"/>
                  </a:lnTo>
                  <a:lnTo>
                    <a:pt x="423235" y="1741560"/>
                  </a:lnTo>
                  <a:lnTo>
                    <a:pt x="405224" y="1736156"/>
                  </a:lnTo>
                  <a:lnTo>
                    <a:pt x="387215" y="1731353"/>
                  </a:lnTo>
                  <a:lnTo>
                    <a:pt x="368604" y="1726550"/>
                  </a:lnTo>
                  <a:lnTo>
                    <a:pt x="351195" y="1721147"/>
                  </a:lnTo>
                  <a:lnTo>
                    <a:pt x="333785" y="1715144"/>
                  </a:lnTo>
                  <a:lnTo>
                    <a:pt x="317577" y="1707940"/>
                  </a:lnTo>
                  <a:lnTo>
                    <a:pt x="303168" y="1698935"/>
                  </a:lnTo>
                  <a:lnTo>
                    <a:pt x="289961" y="1688129"/>
                  </a:lnTo>
                  <a:lnTo>
                    <a:pt x="279155" y="1674922"/>
                  </a:lnTo>
                  <a:lnTo>
                    <a:pt x="270150" y="1660513"/>
                  </a:lnTo>
                  <a:lnTo>
                    <a:pt x="262946" y="1644305"/>
                  </a:lnTo>
                  <a:lnTo>
                    <a:pt x="256943" y="1626895"/>
                  </a:lnTo>
                  <a:lnTo>
                    <a:pt x="251540" y="1609486"/>
                  </a:lnTo>
                  <a:lnTo>
                    <a:pt x="246738" y="1590875"/>
                  </a:lnTo>
                  <a:lnTo>
                    <a:pt x="241934" y="1572866"/>
                  </a:lnTo>
                  <a:lnTo>
                    <a:pt x="236531" y="1554856"/>
                  </a:lnTo>
                  <a:lnTo>
                    <a:pt x="230528" y="1537446"/>
                  </a:lnTo>
                  <a:lnTo>
                    <a:pt x="223324" y="1521237"/>
                  </a:lnTo>
                  <a:lnTo>
                    <a:pt x="214920" y="1506229"/>
                  </a:lnTo>
                  <a:lnTo>
                    <a:pt x="204114" y="1493022"/>
                  </a:lnTo>
                  <a:lnTo>
                    <a:pt x="192107" y="1479213"/>
                  </a:lnTo>
                  <a:lnTo>
                    <a:pt x="178300" y="1467208"/>
                  </a:lnTo>
                  <a:lnTo>
                    <a:pt x="163290" y="1455802"/>
                  </a:lnTo>
                  <a:lnTo>
                    <a:pt x="148283" y="1444395"/>
                  </a:lnTo>
                  <a:lnTo>
                    <a:pt x="133275" y="1432989"/>
                  </a:lnTo>
                  <a:lnTo>
                    <a:pt x="118866" y="1421582"/>
                  </a:lnTo>
                  <a:lnTo>
                    <a:pt x="105059" y="1408975"/>
                  </a:lnTo>
                  <a:lnTo>
                    <a:pt x="93052" y="1396369"/>
                  </a:lnTo>
                  <a:lnTo>
                    <a:pt x="82846" y="1381961"/>
                  </a:lnTo>
                  <a:lnTo>
                    <a:pt x="75042" y="1366953"/>
                  </a:lnTo>
                  <a:lnTo>
                    <a:pt x="69639" y="1348943"/>
                  </a:lnTo>
                  <a:lnTo>
                    <a:pt x="67238" y="1330333"/>
                  </a:lnTo>
                  <a:lnTo>
                    <a:pt x="66637" y="1311122"/>
                  </a:lnTo>
                  <a:lnTo>
                    <a:pt x="68438" y="1290710"/>
                  </a:lnTo>
                  <a:lnTo>
                    <a:pt x="70840" y="1270299"/>
                  </a:lnTo>
                  <a:lnTo>
                    <a:pt x="73841" y="1249888"/>
                  </a:lnTo>
                  <a:lnTo>
                    <a:pt x="76243" y="1229477"/>
                  </a:lnTo>
                  <a:lnTo>
                    <a:pt x="77444" y="1209065"/>
                  </a:lnTo>
                  <a:lnTo>
                    <a:pt x="77444" y="1189254"/>
                  </a:lnTo>
                  <a:lnTo>
                    <a:pt x="75042" y="1170645"/>
                  </a:lnTo>
                  <a:lnTo>
                    <a:pt x="70239" y="1152034"/>
                  </a:lnTo>
                  <a:lnTo>
                    <a:pt x="63035" y="1134624"/>
                  </a:lnTo>
                  <a:lnTo>
                    <a:pt x="54031" y="1116614"/>
                  </a:lnTo>
                  <a:lnTo>
                    <a:pt x="43824" y="1098606"/>
                  </a:lnTo>
                  <a:lnTo>
                    <a:pt x="33020" y="1080595"/>
                  </a:lnTo>
                  <a:lnTo>
                    <a:pt x="22814" y="1063185"/>
                  </a:lnTo>
                  <a:lnTo>
                    <a:pt x="13808" y="1044575"/>
                  </a:lnTo>
                  <a:lnTo>
                    <a:pt x="6604" y="1026565"/>
                  </a:lnTo>
                  <a:lnTo>
                    <a:pt x="1802" y="1007954"/>
                  </a:lnTo>
                  <a:lnTo>
                    <a:pt x="0" y="988744"/>
                  </a:lnTo>
                  <a:lnTo>
                    <a:pt x="1802" y="969534"/>
                  </a:lnTo>
                  <a:lnTo>
                    <a:pt x="6604" y="950924"/>
                  </a:lnTo>
                  <a:lnTo>
                    <a:pt x="13808" y="932913"/>
                  </a:lnTo>
                  <a:lnTo>
                    <a:pt x="22814" y="914303"/>
                  </a:lnTo>
                  <a:lnTo>
                    <a:pt x="33020" y="896893"/>
                  </a:lnTo>
                  <a:lnTo>
                    <a:pt x="43824" y="878885"/>
                  </a:lnTo>
                  <a:lnTo>
                    <a:pt x="54031" y="860874"/>
                  </a:lnTo>
                  <a:lnTo>
                    <a:pt x="63035" y="842864"/>
                  </a:lnTo>
                  <a:lnTo>
                    <a:pt x="70239" y="825454"/>
                  </a:lnTo>
                  <a:lnTo>
                    <a:pt x="75042" y="806844"/>
                  </a:lnTo>
                  <a:lnTo>
                    <a:pt x="77444" y="788234"/>
                  </a:lnTo>
                  <a:lnTo>
                    <a:pt x="77444" y="768423"/>
                  </a:lnTo>
                  <a:lnTo>
                    <a:pt x="76243" y="748012"/>
                  </a:lnTo>
                  <a:lnTo>
                    <a:pt x="73841" y="727600"/>
                  </a:lnTo>
                  <a:lnTo>
                    <a:pt x="70840" y="707189"/>
                  </a:lnTo>
                  <a:lnTo>
                    <a:pt x="68438" y="686778"/>
                  </a:lnTo>
                  <a:lnTo>
                    <a:pt x="66637" y="666367"/>
                  </a:lnTo>
                  <a:lnTo>
                    <a:pt x="67238" y="647157"/>
                  </a:lnTo>
                  <a:lnTo>
                    <a:pt x="69639" y="628547"/>
                  </a:lnTo>
                  <a:lnTo>
                    <a:pt x="75042" y="610536"/>
                  </a:lnTo>
                  <a:lnTo>
                    <a:pt x="82846" y="595528"/>
                  </a:lnTo>
                  <a:lnTo>
                    <a:pt x="93052" y="581120"/>
                  </a:lnTo>
                  <a:lnTo>
                    <a:pt x="105059" y="568513"/>
                  </a:lnTo>
                  <a:lnTo>
                    <a:pt x="118866" y="555907"/>
                  </a:lnTo>
                  <a:lnTo>
                    <a:pt x="133275" y="544499"/>
                  </a:lnTo>
                  <a:lnTo>
                    <a:pt x="148283" y="533093"/>
                  </a:lnTo>
                  <a:lnTo>
                    <a:pt x="163290" y="521687"/>
                  </a:lnTo>
                  <a:lnTo>
                    <a:pt x="178300" y="510281"/>
                  </a:lnTo>
                  <a:lnTo>
                    <a:pt x="192107" y="498275"/>
                  </a:lnTo>
                  <a:lnTo>
                    <a:pt x="204114" y="484468"/>
                  </a:lnTo>
                  <a:lnTo>
                    <a:pt x="214920" y="471259"/>
                  </a:lnTo>
                  <a:lnTo>
                    <a:pt x="223324" y="456252"/>
                  </a:lnTo>
                  <a:lnTo>
                    <a:pt x="230528" y="440042"/>
                  </a:lnTo>
                  <a:lnTo>
                    <a:pt x="236531" y="422633"/>
                  </a:lnTo>
                  <a:lnTo>
                    <a:pt x="241934" y="404623"/>
                  </a:lnTo>
                  <a:lnTo>
                    <a:pt x="246738" y="386613"/>
                  </a:lnTo>
                  <a:lnTo>
                    <a:pt x="251540" y="368003"/>
                  </a:lnTo>
                  <a:lnTo>
                    <a:pt x="256943" y="350593"/>
                  </a:lnTo>
                  <a:lnTo>
                    <a:pt x="262946" y="333183"/>
                  </a:lnTo>
                  <a:lnTo>
                    <a:pt x="270150" y="316975"/>
                  </a:lnTo>
                  <a:lnTo>
                    <a:pt x="279155" y="302566"/>
                  </a:lnTo>
                  <a:lnTo>
                    <a:pt x="289961" y="289359"/>
                  </a:lnTo>
                  <a:lnTo>
                    <a:pt x="303168" y="278554"/>
                  </a:lnTo>
                  <a:lnTo>
                    <a:pt x="317577" y="269549"/>
                  </a:lnTo>
                  <a:lnTo>
                    <a:pt x="333785" y="262344"/>
                  </a:lnTo>
                  <a:lnTo>
                    <a:pt x="351195" y="256341"/>
                  </a:lnTo>
                  <a:lnTo>
                    <a:pt x="368604" y="250938"/>
                  </a:lnTo>
                  <a:lnTo>
                    <a:pt x="387215" y="246135"/>
                  </a:lnTo>
                  <a:lnTo>
                    <a:pt x="405224" y="241333"/>
                  </a:lnTo>
                  <a:lnTo>
                    <a:pt x="423235" y="235930"/>
                  </a:lnTo>
                  <a:lnTo>
                    <a:pt x="440644" y="229927"/>
                  </a:lnTo>
                  <a:lnTo>
                    <a:pt x="456853" y="222723"/>
                  </a:lnTo>
                  <a:lnTo>
                    <a:pt x="471862" y="214318"/>
                  </a:lnTo>
                  <a:lnTo>
                    <a:pt x="485069" y="203513"/>
                  </a:lnTo>
                  <a:lnTo>
                    <a:pt x="498876" y="191505"/>
                  </a:lnTo>
                  <a:lnTo>
                    <a:pt x="510883" y="177697"/>
                  </a:lnTo>
                  <a:lnTo>
                    <a:pt x="522290" y="163290"/>
                  </a:lnTo>
                  <a:lnTo>
                    <a:pt x="533695" y="148282"/>
                  </a:lnTo>
                  <a:lnTo>
                    <a:pt x="545101" y="133273"/>
                  </a:lnTo>
                  <a:lnTo>
                    <a:pt x="556508" y="118865"/>
                  </a:lnTo>
                  <a:lnTo>
                    <a:pt x="569115" y="105058"/>
                  </a:lnTo>
                  <a:lnTo>
                    <a:pt x="581722" y="93052"/>
                  </a:lnTo>
                  <a:lnTo>
                    <a:pt x="596130" y="82845"/>
                  </a:lnTo>
                  <a:lnTo>
                    <a:pt x="611139" y="75041"/>
                  </a:lnTo>
                  <a:lnTo>
                    <a:pt x="629149" y="69638"/>
                  </a:lnTo>
                  <a:lnTo>
                    <a:pt x="647759" y="67237"/>
                  </a:lnTo>
                  <a:lnTo>
                    <a:pt x="666969" y="66637"/>
                  </a:lnTo>
                  <a:lnTo>
                    <a:pt x="687380" y="68438"/>
                  </a:lnTo>
                  <a:lnTo>
                    <a:pt x="707791" y="70839"/>
                  </a:lnTo>
                  <a:lnTo>
                    <a:pt x="728203" y="73841"/>
                  </a:lnTo>
                  <a:lnTo>
                    <a:pt x="748614" y="76242"/>
                  </a:lnTo>
                  <a:lnTo>
                    <a:pt x="769025" y="77442"/>
                  </a:lnTo>
                  <a:lnTo>
                    <a:pt x="788836" y="77442"/>
                  </a:lnTo>
                  <a:lnTo>
                    <a:pt x="807447" y="75041"/>
                  </a:lnTo>
                  <a:lnTo>
                    <a:pt x="826058" y="70238"/>
                  </a:lnTo>
                  <a:lnTo>
                    <a:pt x="844067" y="63035"/>
                  </a:lnTo>
                  <a:lnTo>
                    <a:pt x="862077" y="53430"/>
                  </a:lnTo>
                  <a:lnTo>
                    <a:pt x="880087" y="43824"/>
                  </a:lnTo>
                  <a:lnTo>
                    <a:pt x="898097" y="33018"/>
                  </a:lnTo>
                  <a:lnTo>
                    <a:pt x="915506" y="22813"/>
                  </a:lnTo>
                  <a:lnTo>
                    <a:pt x="934117" y="13807"/>
                  </a:lnTo>
                  <a:lnTo>
                    <a:pt x="952126" y="6603"/>
                  </a:lnTo>
                  <a:lnTo>
                    <a:pt x="970737" y="18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4078886C-0764-4B52-977A-0F8A87E792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67974" y="273933"/>
              <a:ext cx="2173946" cy="2171302"/>
            </a:xfrm>
            <a:custGeom>
              <a:avLst/>
              <a:gdLst>
                <a:gd name="connsiteX0" fmla="*/ 3095991 w 6191980"/>
                <a:gd name="connsiteY0" fmla="*/ 0 h 6184462"/>
                <a:gd name="connsiteX1" fmla="*/ 3156069 w 6191980"/>
                <a:gd name="connsiteY1" fmla="*/ 5631 h 6184462"/>
                <a:gd name="connsiteX2" fmla="*/ 3214272 w 6191980"/>
                <a:gd name="connsiteY2" fmla="*/ 20652 h 6184462"/>
                <a:gd name="connsiteX3" fmla="*/ 3270598 w 6191980"/>
                <a:gd name="connsiteY3" fmla="*/ 43182 h 6184462"/>
                <a:gd name="connsiteX4" fmla="*/ 3328798 w 6191980"/>
                <a:gd name="connsiteY4" fmla="*/ 71344 h 6184462"/>
                <a:gd name="connsiteX5" fmla="*/ 3383247 w 6191980"/>
                <a:gd name="connsiteY5" fmla="*/ 103262 h 6184462"/>
                <a:gd name="connsiteX6" fmla="*/ 3439573 w 6191980"/>
                <a:gd name="connsiteY6" fmla="*/ 137057 h 6184462"/>
                <a:gd name="connsiteX7" fmla="*/ 3495897 w 6191980"/>
                <a:gd name="connsiteY7" fmla="*/ 167096 h 6184462"/>
                <a:gd name="connsiteX8" fmla="*/ 3552221 w 6191980"/>
                <a:gd name="connsiteY8" fmla="*/ 197137 h 6184462"/>
                <a:gd name="connsiteX9" fmla="*/ 3606669 w 6191980"/>
                <a:gd name="connsiteY9" fmla="*/ 219666 h 6184462"/>
                <a:gd name="connsiteX10" fmla="*/ 3666749 w 6191980"/>
                <a:gd name="connsiteY10" fmla="*/ 234686 h 6184462"/>
                <a:gd name="connsiteX11" fmla="*/ 3724950 w 6191980"/>
                <a:gd name="connsiteY11" fmla="*/ 242197 h 6184462"/>
                <a:gd name="connsiteX12" fmla="*/ 3786907 w 6191980"/>
                <a:gd name="connsiteY12" fmla="*/ 242197 h 6184462"/>
                <a:gd name="connsiteX13" fmla="*/ 3850743 w 6191980"/>
                <a:gd name="connsiteY13" fmla="*/ 238443 h 6184462"/>
                <a:gd name="connsiteX14" fmla="*/ 3914577 w 6191980"/>
                <a:gd name="connsiteY14" fmla="*/ 230932 h 6184462"/>
                <a:gd name="connsiteX15" fmla="*/ 3978413 w 6191980"/>
                <a:gd name="connsiteY15" fmla="*/ 221545 h 6184462"/>
                <a:gd name="connsiteX16" fmla="*/ 4042247 w 6191980"/>
                <a:gd name="connsiteY16" fmla="*/ 214035 h 6184462"/>
                <a:gd name="connsiteX17" fmla="*/ 4106083 w 6191980"/>
                <a:gd name="connsiteY17" fmla="*/ 208401 h 6184462"/>
                <a:gd name="connsiteX18" fmla="*/ 4166161 w 6191980"/>
                <a:gd name="connsiteY18" fmla="*/ 210279 h 6184462"/>
                <a:gd name="connsiteX19" fmla="*/ 4224364 w 6191980"/>
                <a:gd name="connsiteY19" fmla="*/ 217789 h 6184462"/>
                <a:gd name="connsiteX20" fmla="*/ 4280690 w 6191980"/>
                <a:gd name="connsiteY20" fmla="*/ 234686 h 6184462"/>
                <a:gd name="connsiteX21" fmla="*/ 4327628 w 6191980"/>
                <a:gd name="connsiteY21" fmla="*/ 259094 h 6184462"/>
                <a:gd name="connsiteX22" fmla="*/ 4372686 w 6191980"/>
                <a:gd name="connsiteY22" fmla="*/ 291012 h 6184462"/>
                <a:gd name="connsiteX23" fmla="*/ 4412114 w 6191980"/>
                <a:gd name="connsiteY23" fmla="*/ 328561 h 6184462"/>
                <a:gd name="connsiteX24" fmla="*/ 4451542 w 6191980"/>
                <a:gd name="connsiteY24" fmla="*/ 371743 h 6184462"/>
                <a:gd name="connsiteX25" fmla="*/ 4487214 w 6191980"/>
                <a:gd name="connsiteY25" fmla="*/ 416803 h 6184462"/>
                <a:gd name="connsiteX26" fmla="*/ 4522886 w 6191980"/>
                <a:gd name="connsiteY26" fmla="*/ 463741 h 6184462"/>
                <a:gd name="connsiteX27" fmla="*/ 4558559 w 6191980"/>
                <a:gd name="connsiteY27" fmla="*/ 510678 h 6184462"/>
                <a:gd name="connsiteX28" fmla="*/ 4594231 w 6191980"/>
                <a:gd name="connsiteY28" fmla="*/ 555737 h 6184462"/>
                <a:gd name="connsiteX29" fmla="*/ 4631782 w 6191980"/>
                <a:gd name="connsiteY29" fmla="*/ 598919 h 6184462"/>
                <a:gd name="connsiteX30" fmla="*/ 4674964 w 6191980"/>
                <a:gd name="connsiteY30" fmla="*/ 636471 h 6184462"/>
                <a:gd name="connsiteX31" fmla="*/ 4716270 w 6191980"/>
                <a:gd name="connsiteY31" fmla="*/ 670266 h 6184462"/>
                <a:gd name="connsiteX32" fmla="*/ 4763206 w 6191980"/>
                <a:gd name="connsiteY32" fmla="*/ 696549 h 6184462"/>
                <a:gd name="connsiteX33" fmla="*/ 4813899 w 6191980"/>
                <a:gd name="connsiteY33" fmla="*/ 719079 h 6184462"/>
                <a:gd name="connsiteX34" fmla="*/ 4868345 w 6191980"/>
                <a:gd name="connsiteY34" fmla="*/ 737854 h 6184462"/>
                <a:gd name="connsiteX35" fmla="*/ 4924669 w 6191980"/>
                <a:gd name="connsiteY35" fmla="*/ 754751 h 6184462"/>
                <a:gd name="connsiteX36" fmla="*/ 4980995 w 6191980"/>
                <a:gd name="connsiteY36" fmla="*/ 769772 h 6184462"/>
                <a:gd name="connsiteX37" fmla="*/ 5039198 w 6191980"/>
                <a:gd name="connsiteY37" fmla="*/ 784792 h 6184462"/>
                <a:gd name="connsiteX38" fmla="*/ 5093644 w 6191980"/>
                <a:gd name="connsiteY38" fmla="*/ 801690 h 6184462"/>
                <a:gd name="connsiteX39" fmla="*/ 5148091 w 6191980"/>
                <a:gd name="connsiteY39" fmla="*/ 820464 h 6184462"/>
                <a:gd name="connsiteX40" fmla="*/ 5198784 w 6191980"/>
                <a:gd name="connsiteY40" fmla="*/ 842995 h 6184462"/>
                <a:gd name="connsiteX41" fmla="*/ 5243845 w 6191980"/>
                <a:gd name="connsiteY41" fmla="*/ 871157 h 6184462"/>
                <a:gd name="connsiteX42" fmla="*/ 5285151 w 6191980"/>
                <a:gd name="connsiteY42" fmla="*/ 904952 h 6184462"/>
                <a:gd name="connsiteX43" fmla="*/ 5318944 w 6191980"/>
                <a:gd name="connsiteY43" fmla="*/ 946257 h 6184462"/>
                <a:gd name="connsiteX44" fmla="*/ 5347108 w 6191980"/>
                <a:gd name="connsiteY44" fmla="*/ 991317 h 6184462"/>
                <a:gd name="connsiteX45" fmla="*/ 5369636 w 6191980"/>
                <a:gd name="connsiteY45" fmla="*/ 1042007 h 6184462"/>
                <a:gd name="connsiteX46" fmla="*/ 5388410 w 6191980"/>
                <a:gd name="connsiteY46" fmla="*/ 1096456 h 6184462"/>
                <a:gd name="connsiteX47" fmla="*/ 5405308 w 6191980"/>
                <a:gd name="connsiteY47" fmla="*/ 1150903 h 6184462"/>
                <a:gd name="connsiteX48" fmla="*/ 5420328 w 6191980"/>
                <a:gd name="connsiteY48" fmla="*/ 1209105 h 6184462"/>
                <a:gd name="connsiteX49" fmla="*/ 5435349 w 6191980"/>
                <a:gd name="connsiteY49" fmla="*/ 1265429 h 6184462"/>
                <a:gd name="connsiteX50" fmla="*/ 5452246 w 6191980"/>
                <a:gd name="connsiteY50" fmla="*/ 1321755 h 6184462"/>
                <a:gd name="connsiteX51" fmla="*/ 5471021 w 6191980"/>
                <a:gd name="connsiteY51" fmla="*/ 1376203 h 6184462"/>
                <a:gd name="connsiteX52" fmla="*/ 5493550 w 6191980"/>
                <a:gd name="connsiteY52" fmla="*/ 1426896 h 6184462"/>
                <a:gd name="connsiteX53" fmla="*/ 5519836 w 6191980"/>
                <a:gd name="connsiteY53" fmla="*/ 1473832 h 6184462"/>
                <a:gd name="connsiteX54" fmla="*/ 5553632 w 6191980"/>
                <a:gd name="connsiteY54" fmla="*/ 1515138 h 6184462"/>
                <a:gd name="connsiteX55" fmla="*/ 5591181 w 6191980"/>
                <a:gd name="connsiteY55" fmla="*/ 1558320 h 6184462"/>
                <a:gd name="connsiteX56" fmla="*/ 5634364 w 6191980"/>
                <a:gd name="connsiteY56" fmla="*/ 1595869 h 6184462"/>
                <a:gd name="connsiteX57" fmla="*/ 5679425 w 6191980"/>
                <a:gd name="connsiteY57" fmla="*/ 1631541 h 6184462"/>
                <a:gd name="connsiteX58" fmla="*/ 5728238 w 6191980"/>
                <a:gd name="connsiteY58" fmla="*/ 1667213 h 6184462"/>
                <a:gd name="connsiteX59" fmla="*/ 5775175 w 6191980"/>
                <a:gd name="connsiteY59" fmla="*/ 1702885 h 6184462"/>
                <a:gd name="connsiteX60" fmla="*/ 5820236 w 6191980"/>
                <a:gd name="connsiteY60" fmla="*/ 1738560 h 6184462"/>
                <a:gd name="connsiteX61" fmla="*/ 5863416 w 6191980"/>
                <a:gd name="connsiteY61" fmla="*/ 1777986 h 6184462"/>
                <a:gd name="connsiteX62" fmla="*/ 5900968 w 6191980"/>
                <a:gd name="connsiteY62" fmla="*/ 1817414 h 6184462"/>
                <a:gd name="connsiteX63" fmla="*/ 5932886 w 6191980"/>
                <a:gd name="connsiteY63" fmla="*/ 1862474 h 6184462"/>
                <a:gd name="connsiteX64" fmla="*/ 5957294 w 6191980"/>
                <a:gd name="connsiteY64" fmla="*/ 1909410 h 6184462"/>
                <a:gd name="connsiteX65" fmla="*/ 5974191 w 6191980"/>
                <a:gd name="connsiteY65" fmla="*/ 1965736 h 6184462"/>
                <a:gd name="connsiteX66" fmla="*/ 5981700 w 6191980"/>
                <a:gd name="connsiteY66" fmla="*/ 2023938 h 6184462"/>
                <a:gd name="connsiteX67" fmla="*/ 5983578 w 6191980"/>
                <a:gd name="connsiteY67" fmla="*/ 2084018 h 6184462"/>
                <a:gd name="connsiteX68" fmla="*/ 5977945 w 6191980"/>
                <a:gd name="connsiteY68" fmla="*/ 2147852 h 6184462"/>
                <a:gd name="connsiteX69" fmla="*/ 5970435 w 6191980"/>
                <a:gd name="connsiteY69" fmla="*/ 2211686 h 6184462"/>
                <a:gd name="connsiteX70" fmla="*/ 5961048 w 6191980"/>
                <a:gd name="connsiteY70" fmla="*/ 2275522 h 6184462"/>
                <a:gd name="connsiteX71" fmla="*/ 5953538 w 6191980"/>
                <a:gd name="connsiteY71" fmla="*/ 2339356 h 6184462"/>
                <a:gd name="connsiteX72" fmla="*/ 5949784 w 6191980"/>
                <a:gd name="connsiteY72" fmla="*/ 2403192 h 6184462"/>
                <a:gd name="connsiteX73" fmla="*/ 5949784 w 6191980"/>
                <a:gd name="connsiteY73" fmla="*/ 2465149 h 6184462"/>
                <a:gd name="connsiteX74" fmla="*/ 5957294 w 6191980"/>
                <a:gd name="connsiteY74" fmla="*/ 2523350 h 6184462"/>
                <a:gd name="connsiteX75" fmla="*/ 5972312 w 6191980"/>
                <a:gd name="connsiteY75" fmla="*/ 2581552 h 6184462"/>
                <a:gd name="connsiteX76" fmla="*/ 5994843 w 6191980"/>
                <a:gd name="connsiteY76" fmla="*/ 2636001 h 6184462"/>
                <a:gd name="connsiteX77" fmla="*/ 6024884 w 6191980"/>
                <a:gd name="connsiteY77" fmla="*/ 2692325 h 6184462"/>
                <a:gd name="connsiteX78" fmla="*/ 6054922 w 6191980"/>
                <a:gd name="connsiteY78" fmla="*/ 2748651 h 6184462"/>
                <a:gd name="connsiteX79" fmla="*/ 6088718 w 6191980"/>
                <a:gd name="connsiteY79" fmla="*/ 2804974 h 6184462"/>
                <a:gd name="connsiteX80" fmla="*/ 6120634 w 6191980"/>
                <a:gd name="connsiteY80" fmla="*/ 2859423 h 6184462"/>
                <a:gd name="connsiteX81" fmla="*/ 6148798 w 6191980"/>
                <a:gd name="connsiteY81" fmla="*/ 2917624 h 6184462"/>
                <a:gd name="connsiteX82" fmla="*/ 6171326 w 6191980"/>
                <a:gd name="connsiteY82" fmla="*/ 2973950 h 6184462"/>
                <a:gd name="connsiteX83" fmla="*/ 6186347 w 6191980"/>
                <a:gd name="connsiteY83" fmla="*/ 3032152 h 6184462"/>
                <a:gd name="connsiteX84" fmla="*/ 6191980 w 6191980"/>
                <a:gd name="connsiteY84" fmla="*/ 3092230 h 6184462"/>
                <a:gd name="connsiteX85" fmla="*/ 6186347 w 6191980"/>
                <a:gd name="connsiteY85" fmla="*/ 3152310 h 6184462"/>
                <a:gd name="connsiteX86" fmla="*/ 6171326 w 6191980"/>
                <a:gd name="connsiteY86" fmla="*/ 3210513 h 6184462"/>
                <a:gd name="connsiteX87" fmla="*/ 6148798 w 6191980"/>
                <a:gd name="connsiteY87" fmla="*/ 3266839 h 6184462"/>
                <a:gd name="connsiteX88" fmla="*/ 6120634 w 6191980"/>
                <a:gd name="connsiteY88" fmla="*/ 3325039 h 6184462"/>
                <a:gd name="connsiteX89" fmla="*/ 6088718 w 6191980"/>
                <a:gd name="connsiteY89" fmla="*/ 3379488 h 6184462"/>
                <a:gd name="connsiteX90" fmla="*/ 6054922 w 6191980"/>
                <a:gd name="connsiteY90" fmla="*/ 3435814 h 6184462"/>
                <a:gd name="connsiteX91" fmla="*/ 6024884 w 6191980"/>
                <a:gd name="connsiteY91" fmla="*/ 3492137 h 6184462"/>
                <a:gd name="connsiteX92" fmla="*/ 5994843 w 6191980"/>
                <a:gd name="connsiteY92" fmla="*/ 3548461 h 6184462"/>
                <a:gd name="connsiteX93" fmla="*/ 5972312 w 6191980"/>
                <a:gd name="connsiteY93" fmla="*/ 3602910 h 6184462"/>
                <a:gd name="connsiteX94" fmla="*/ 5957294 w 6191980"/>
                <a:gd name="connsiteY94" fmla="*/ 3661113 h 6184462"/>
                <a:gd name="connsiteX95" fmla="*/ 5949784 w 6191980"/>
                <a:gd name="connsiteY95" fmla="*/ 3719313 h 6184462"/>
                <a:gd name="connsiteX96" fmla="*/ 5949784 w 6191980"/>
                <a:gd name="connsiteY96" fmla="*/ 3781272 h 6184462"/>
                <a:gd name="connsiteX97" fmla="*/ 5953538 w 6191980"/>
                <a:gd name="connsiteY97" fmla="*/ 3845106 h 6184462"/>
                <a:gd name="connsiteX98" fmla="*/ 5961048 w 6191980"/>
                <a:gd name="connsiteY98" fmla="*/ 3908940 h 6184462"/>
                <a:gd name="connsiteX99" fmla="*/ 5970435 w 6191980"/>
                <a:gd name="connsiteY99" fmla="*/ 3972776 h 6184462"/>
                <a:gd name="connsiteX100" fmla="*/ 5977945 w 6191980"/>
                <a:gd name="connsiteY100" fmla="*/ 4036610 h 6184462"/>
                <a:gd name="connsiteX101" fmla="*/ 5983578 w 6191980"/>
                <a:gd name="connsiteY101" fmla="*/ 4100444 h 6184462"/>
                <a:gd name="connsiteX102" fmla="*/ 5981700 w 6191980"/>
                <a:gd name="connsiteY102" fmla="*/ 4160526 h 6184462"/>
                <a:gd name="connsiteX103" fmla="*/ 5974191 w 6191980"/>
                <a:gd name="connsiteY103" fmla="*/ 4218729 h 6184462"/>
                <a:gd name="connsiteX104" fmla="*/ 5957294 w 6191980"/>
                <a:gd name="connsiteY104" fmla="*/ 4275053 h 6184462"/>
                <a:gd name="connsiteX105" fmla="*/ 5932886 w 6191980"/>
                <a:gd name="connsiteY105" fmla="*/ 4321989 h 6184462"/>
                <a:gd name="connsiteX106" fmla="*/ 5900968 w 6191980"/>
                <a:gd name="connsiteY106" fmla="*/ 4367050 h 6184462"/>
                <a:gd name="connsiteX107" fmla="*/ 5863416 w 6191980"/>
                <a:gd name="connsiteY107" fmla="*/ 4406477 h 6184462"/>
                <a:gd name="connsiteX108" fmla="*/ 5820236 w 6191980"/>
                <a:gd name="connsiteY108" fmla="*/ 4445903 h 6184462"/>
                <a:gd name="connsiteX109" fmla="*/ 5775175 w 6191980"/>
                <a:gd name="connsiteY109" fmla="*/ 4481577 h 6184462"/>
                <a:gd name="connsiteX110" fmla="*/ 5728238 w 6191980"/>
                <a:gd name="connsiteY110" fmla="*/ 4517249 h 6184462"/>
                <a:gd name="connsiteX111" fmla="*/ 5679425 w 6191980"/>
                <a:gd name="connsiteY111" fmla="*/ 4552921 h 6184462"/>
                <a:gd name="connsiteX112" fmla="*/ 5634364 w 6191980"/>
                <a:gd name="connsiteY112" fmla="*/ 4588593 h 6184462"/>
                <a:gd name="connsiteX113" fmla="*/ 5591181 w 6191980"/>
                <a:gd name="connsiteY113" fmla="*/ 4626142 h 6184462"/>
                <a:gd name="connsiteX114" fmla="*/ 5553632 w 6191980"/>
                <a:gd name="connsiteY114" fmla="*/ 4669325 h 6184462"/>
                <a:gd name="connsiteX115" fmla="*/ 5519836 w 6191980"/>
                <a:gd name="connsiteY115" fmla="*/ 4710630 h 6184462"/>
                <a:gd name="connsiteX116" fmla="*/ 5493550 w 6191980"/>
                <a:gd name="connsiteY116" fmla="*/ 4757566 h 6184462"/>
                <a:gd name="connsiteX117" fmla="*/ 5471021 w 6191980"/>
                <a:gd name="connsiteY117" fmla="*/ 4808259 h 6184462"/>
                <a:gd name="connsiteX118" fmla="*/ 5452246 w 6191980"/>
                <a:gd name="connsiteY118" fmla="*/ 4862708 h 6184462"/>
                <a:gd name="connsiteX119" fmla="*/ 5435349 w 6191980"/>
                <a:gd name="connsiteY119" fmla="*/ 4919033 h 6184462"/>
                <a:gd name="connsiteX120" fmla="*/ 5420328 w 6191980"/>
                <a:gd name="connsiteY120" fmla="*/ 4975357 h 6184462"/>
                <a:gd name="connsiteX121" fmla="*/ 5405308 w 6191980"/>
                <a:gd name="connsiteY121" fmla="*/ 5033560 h 6184462"/>
                <a:gd name="connsiteX122" fmla="*/ 5388410 w 6191980"/>
                <a:gd name="connsiteY122" fmla="*/ 5088007 h 6184462"/>
                <a:gd name="connsiteX123" fmla="*/ 5369636 w 6191980"/>
                <a:gd name="connsiteY123" fmla="*/ 5142453 h 6184462"/>
                <a:gd name="connsiteX124" fmla="*/ 5347108 w 6191980"/>
                <a:gd name="connsiteY124" fmla="*/ 5193146 h 6184462"/>
                <a:gd name="connsiteX125" fmla="*/ 5318944 w 6191980"/>
                <a:gd name="connsiteY125" fmla="*/ 5238207 h 6184462"/>
                <a:gd name="connsiteX126" fmla="*/ 5285151 w 6191980"/>
                <a:gd name="connsiteY126" fmla="*/ 5279510 h 6184462"/>
                <a:gd name="connsiteX127" fmla="*/ 5243845 w 6191980"/>
                <a:gd name="connsiteY127" fmla="*/ 5313305 h 6184462"/>
                <a:gd name="connsiteX128" fmla="*/ 5198784 w 6191980"/>
                <a:gd name="connsiteY128" fmla="*/ 5341467 h 6184462"/>
                <a:gd name="connsiteX129" fmla="*/ 5148091 w 6191980"/>
                <a:gd name="connsiteY129" fmla="*/ 5363998 h 6184462"/>
                <a:gd name="connsiteX130" fmla="*/ 5093644 w 6191980"/>
                <a:gd name="connsiteY130" fmla="*/ 5382773 h 6184462"/>
                <a:gd name="connsiteX131" fmla="*/ 5039198 w 6191980"/>
                <a:gd name="connsiteY131" fmla="*/ 5399670 h 6184462"/>
                <a:gd name="connsiteX132" fmla="*/ 4980995 w 6191980"/>
                <a:gd name="connsiteY132" fmla="*/ 5414691 h 6184462"/>
                <a:gd name="connsiteX133" fmla="*/ 4924669 w 6191980"/>
                <a:gd name="connsiteY133" fmla="*/ 5429711 h 6184462"/>
                <a:gd name="connsiteX134" fmla="*/ 4868345 w 6191980"/>
                <a:gd name="connsiteY134" fmla="*/ 5446609 h 6184462"/>
                <a:gd name="connsiteX135" fmla="*/ 4813899 w 6191980"/>
                <a:gd name="connsiteY135" fmla="*/ 5465383 h 6184462"/>
                <a:gd name="connsiteX136" fmla="*/ 4763206 w 6191980"/>
                <a:gd name="connsiteY136" fmla="*/ 5487914 h 6184462"/>
                <a:gd name="connsiteX137" fmla="*/ 4716270 w 6191980"/>
                <a:gd name="connsiteY137" fmla="*/ 5514197 h 6184462"/>
                <a:gd name="connsiteX138" fmla="*/ 4674964 w 6191980"/>
                <a:gd name="connsiteY138" fmla="*/ 5547992 h 6184462"/>
                <a:gd name="connsiteX139" fmla="*/ 4631782 w 6191980"/>
                <a:gd name="connsiteY139" fmla="*/ 5585543 h 6184462"/>
                <a:gd name="connsiteX140" fmla="*/ 4594231 w 6191980"/>
                <a:gd name="connsiteY140" fmla="*/ 5628725 h 6184462"/>
                <a:gd name="connsiteX141" fmla="*/ 4558559 w 6191980"/>
                <a:gd name="connsiteY141" fmla="*/ 5673785 h 6184462"/>
                <a:gd name="connsiteX142" fmla="*/ 4522886 w 6191980"/>
                <a:gd name="connsiteY142" fmla="*/ 5720721 h 6184462"/>
                <a:gd name="connsiteX143" fmla="*/ 4487214 w 6191980"/>
                <a:gd name="connsiteY143" fmla="*/ 5767659 h 6184462"/>
                <a:gd name="connsiteX144" fmla="*/ 4451542 w 6191980"/>
                <a:gd name="connsiteY144" fmla="*/ 5812719 h 6184462"/>
                <a:gd name="connsiteX145" fmla="*/ 4412114 w 6191980"/>
                <a:gd name="connsiteY145" fmla="*/ 5855901 h 6184462"/>
                <a:gd name="connsiteX146" fmla="*/ 4372686 w 6191980"/>
                <a:gd name="connsiteY146" fmla="*/ 5893450 h 6184462"/>
                <a:gd name="connsiteX147" fmla="*/ 4327628 w 6191980"/>
                <a:gd name="connsiteY147" fmla="*/ 5925368 h 6184462"/>
                <a:gd name="connsiteX148" fmla="*/ 4280690 w 6191980"/>
                <a:gd name="connsiteY148" fmla="*/ 5949776 h 6184462"/>
                <a:gd name="connsiteX149" fmla="*/ 4224364 w 6191980"/>
                <a:gd name="connsiteY149" fmla="*/ 5966674 h 6184462"/>
                <a:gd name="connsiteX150" fmla="*/ 4166161 w 6191980"/>
                <a:gd name="connsiteY150" fmla="*/ 5974184 h 6184462"/>
                <a:gd name="connsiteX151" fmla="*/ 4106083 w 6191980"/>
                <a:gd name="connsiteY151" fmla="*/ 5976061 h 6184462"/>
                <a:gd name="connsiteX152" fmla="*/ 4042247 w 6191980"/>
                <a:gd name="connsiteY152" fmla="*/ 5970428 h 6184462"/>
                <a:gd name="connsiteX153" fmla="*/ 3978413 w 6191980"/>
                <a:gd name="connsiteY153" fmla="*/ 5962919 h 6184462"/>
                <a:gd name="connsiteX154" fmla="*/ 3914577 w 6191980"/>
                <a:gd name="connsiteY154" fmla="*/ 5953530 h 6184462"/>
                <a:gd name="connsiteX155" fmla="*/ 3850743 w 6191980"/>
                <a:gd name="connsiteY155" fmla="*/ 5946022 h 6184462"/>
                <a:gd name="connsiteX156" fmla="*/ 3786907 w 6191980"/>
                <a:gd name="connsiteY156" fmla="*/ 5942266 h 6184462"/>
                <a:gd name="connsiteX157" fmla="*/ 3724950 w 6191980"/>
                <a:gd name="connsiteY157" fmla="*/ 5942266 h 6184462"/>
                <a:gd name="connsiteX158" fmla="*/ 3666749 w 6191980"/>
                <a:gd name="connsiteY158" fmla="*/ 5949776 h 6184462"/>
                <a:gd name="connsiteX159" fmla="*/ 3606669 w 6191980"/>
                <a:gd name="connsiteY159" fmla="*/ 5964797 h 6184462"/>
                <a:gd name="connsiteX160" fmla="*/ 3552221 w 6191980"/>
                <a:gd name="connsiteY160" fmla="*/ 5987325 h 6184462"/>
                <a:gd name="connsiteX161" fmla="*/ 3495897 w 6191980"/>
                <a:gd name="connsiteY161" fmla="*/ 6017366 h 6184462"/>
                <a:gd name="connsiteX162" fmla="*/ 3439573 w 6191980"/>
                <a:gd name="connsiteY162" fmla="*/ 6047407 h 6184462"/>
                <a:gd name="connsiteX163" fmla="*/ 3383247 w 6191980"/>
                <a:gd name="connsiteY163" fmla="*/ 6081200 h 6184462"/>
                <a:gd name="connsiteX164" fmla="*/ 3328798 w 6191980"/>
                <a:gd name="connsiteY164" fmla="*/ 6113118 h 6184462"/>
                <a:gd name="connsiteX165" fmla="*/ 3270598 w 6191980"/>
                <a:gd name="connsiteY165" fmla="*/ 6141280 h 6184462"/>
                <a:gd name="connsiteX166" fmla="*/ 3214272 w 6191980"/>
                <a:gd name="connsiteY166" fmla="*/ 6163811 h 6184462"/>
                <a:gd name="connsiteX167" fmla="*/ 3156069 w 6191980"/>
                <a:gd name="connsiteY167" fmla="*/ 6178831 h 6184462"/>
                <a:gd name="connsiteX168" fmla="*/ 3095991 w 6191980"/>
                <a:gd name="connsiteY168" fmla="*/ 6184462 h 6184462"/>
                <a:gd name="connsiteX169" fmla="*/ 3035911 w 6191980"/>
                <a:gd name="connsiteY169" fmla="*/ 6178831 h 6184462"/>
                <a:gd name="connsiteX170" fmla="*/ 2977708 w 6191980"/>
                <a:gd name="connsiteY170" fmla="*/ 6163811 h 6184462"/>
                <a:gd name="connsiteX171" fmla="*/ 2921385 w 6191980"/>
                <a:gd name="connsiteY171" fmla="*/ 6141280 h 6184462"/>
                <a:gd name="connsiteX172" fmla="*/ 2863182 w 6191980"/>
                <a:gd name="connsiteY172" fmla="*/ 6113118 h 6184462"/>
                <a:gd name="connsiteX173" fmla="*/ 2808733 w 6191980"/>
                <a:gd name="connsiteY173" fmla="*/ 6081200 h 6184462"/>
                <a:gd name="connsiteX174" fmla="*/ 2752409 w 6191980"/>
                <a:gd name="connsiteY174" fmla="*/ 6047407 h 6184462"/>
                <a:gd name="connsiteX175" fmla="*/ 2696083 w 6191980"/>
                <a:gd name="connsiteY175" fmla="*/ 6017366 h 6184462"/>
                <a:gd name="connsiteX176" fmla="*/ 2639760 w 6191980"/>
                <a:gd name="connsiteY176" fmla="*/ 5987325 h 6184462"/>
                <a:gd name="connsiteX177" fmla="*/ 2583436 w 6191980"/>
                <a:gd name="connsiteY177" fmla="*/ 5964797 h 6184462"/>
                <a:gd name="connsiteX178" fmla="*/ 2525233 w 6191980"/>
                <a:gd name="connsiteY178" fmla="*/ 5949776 h 6184462"/>
                <a:gd name="connsiteX179" fmla="*/ 2467030 w 6191980"/>
                <a:gd name="connsiteY179" fmla="*/ 5942266 h 6184462"/>
                <a:gd name="connsiteX180" fmla="*/ 2405071 w 6191980"/>
                <a:gd name="connsiteY180" fmla="*/ 5942266 h 6184462"/>
                <a:gd name="connsiteX181" fmla="*/ 2341237 w 6191980"/>
                <a:gd name="connsiteY181" fmla="*/ 5946022 h 6184462"/>
                <a:gd name="connsiteX182" fmla="*/ 2277403 w 6191980"/>
                <a:gd name="connsiteY182" fmla="*/ 5953530 h 6184462"/>
                <a:gd name="connsiteX183" fmla="*/ 2213567 w 6191980"/>
                <a:gd name="connsiteY183" fmla="*/ 5962919 h 6184462"/>
                <a:gd name="connsiteX184" fmla="*/ 2149731 w 6191980"/>
                <a:gd name="connsiteY184" fmla="*/ 5970428 h 6184462"/>
                <a:gd name="connsiteX185" fmla="*/ 2085897 w 6191980"/>
                <a:gd name="connsiteY185" fmla="*/ 5976061 h 6184462"/>
                <a:gd name="connsiteX186" fmla="*/ 2025819 w 6191980"/>
                <a:gd name="connsiteY186" fmla="*/ 5974184 h 6184462"/>
                <a:gd name="connsiteX187" fmla="*/ 1967617 w 6191980"/>
                <a:gd name="connsiteY187" fmla="*/ 5966674 h 6184462"/>
                <a:gd name="connsiteX188" fmla="*/ 1911291 w 6191980"/>
                <a:gd name="connsiteY188" fmla="*/ 5949776 h 6184462"/>
                <a:gd name="connsiteX189" fmla="*/ 1864354 w 6191980"/>
                <a:gd name="connsiteY189" fmla="*/ 5925368 h 6184462"/>
                <a:gd name="connsiteX190" fmla="*/ 1819293 w 6191980"/>
                <a:gd name="connsiteY190" fmla="*/ 5893450 h 6184462"/>
                <a:gd name="connsiteX191" fmla="*/ 1779867 w 6191980"/>
                <a:gd name="connsiteY191" fmla="*/ 5855901 h 6184462"/>
                <a:gd name="connsiteX192" fmla="*/ 1740438 w 6191980"/>
                <a:gd name="connsiteY192" fmla="*/ 5812719 h 6184462"/>
                <a:gd name="connsiteX193" fmla="*/ 1704766 w 6191980"/>
                <a:gd name="connsiteY193" fmla="*/ 5767659 h 6184462"/>
                <a:gd name="connsiteX194" fmla="*/ 1669094 w 6191980"/>
                <a:gd name="connsiteY194" fmla="*/ 5720721 h 6184462"/>
                <a:gd name="connsiteX195" fmla="*/ 1633422 w 6191980"/>
                <a:gd name="connsiteY195" fmla="*/ 5673785 h 6184462"/>
                <a:gd name="connsiteX196" fmla="*/ 1597750 w 6191980"/>
                <a:gd name="connsiteY196" fmla="*/ 5628725 h 6184462"/>
                <a:gd name="connsiteX197" fmla="*/ 1560199 w 6191980"/>
                <a:gd name="connsiteY197" fmla="*/ 5585543 h 6184462"/>
                <a:gd name="connsiteX198" fmla="*/ 1517016 w 6191980"/>
                <a:gd name="connsiteY198" fmla="*/ 5547992 h 6184462"/>
                <a:gd name="connsiteX199" fmla="*/ 1475711 w 6191980"/>
                <a:gd name="connsiteY199" fmla="*/ 5514197 h 6184462"/>
                <a:gd name="connsiteX200" fmla="*/ 1428774 w 6191980"/>
                <a:gd name="connsiteY200" fmla="*/ 5487914 h 6184462"/>
                <a:gd name="connsiteX201" fmla="*/ 1378082 w 6191980"/>
                <a:gd name="connsiteY201" fmla="*/ 5465383 h 6184462"/>
                <a:gd name="connsiteX202" fmla="*/ 1323635 w 6191980"/>
                <a:gd name="connsiteY202" fmla="*/ 5446609 h 6184462"/>
                <a:gd name="connsiteX203" fmla="*/ 1267309 w 6191980"/>
                <a:gd name="connsiteY203" fmla="*/ 5429711 h 6184462"/>
                <a:gd name="connsiteX204" fmla="*/ 1210986 w 6191980"/>
                <a:gd name="connsiteY204" fmla="*/ 5414691 h 6184462"/>
                <a:gd name="connsiteX205" fmla="*/ 1152783 w 6191980"/>
                <a:gd name="connsiteY205" fmla="*/ 5399670 h 6184462"/>
                <a:gd name="connsiteX206" fmla="*/ 1098336 w 6191980"/>
                <a:gd name="connsiteY206" fmla="*/ 5382773 h 6184462"/>
                <a:gd name="connsiteX207" fmla="*/ 1043887 w 6191980"/>
                <a:gd name="connsiteY207" fmla="*/ 5363998 h 6184462"/>
                <a:gd name="connsiteX208" fmla="*/ 993197 w 6191980"/>
                <a:gd name="connsiteY208" fmla="*/ 5341467 h 6184462"/>
                <a:gd name="connsiteX209" fmla="*/ 948135 w 6191980"/>
                <a:gd name="connsiteY209" fmla="*/ 5313305 h 6184462"/>
                <a:gd name="connsiteX210" fmla="*/ 906830 w 6191980"/>
                <a:gd name="connsiteY210" fmla="*/ 5279510 h 6184462"/>
                <a:gd name="connsiteX211" fmla="*/ 873037 w 6191980"/>
                <a:gd name="connsiteY211" fmla="*/ 5238207 h 6184462"/>
                <a:gd name="connsiteX212" fmla="*/ 844875 w 6191980"/>
                <a:gd name="connsiteY212" fmla="*/ 5193146 h 6184462"/>
                <a:gd name="connsiteX213" fmla="*/ 822344 w 6191980"/>
                <a:gd name="connsiteY213" fmla="*/ 5142453 h 6184462"/>
                <a:gd name="connsiteX214" fmla="*/ 803570 w 6191980"/>
                <a:gd name="connsiteY214" fmla="*/ 5088007 h 6184462"/>
                <a:gd name="connsiteX215" fmla="*/ 786672 w 6191980"/>
                <a:gd name="connsiteY215" fmla="*/ 5033560 h 6184462"/>
                <a:gd name="connsiteX216" fmla="*/ 771652 w 6191980"/>
                <a:gd name="connsiteY216" fmla="*/ 4975357 h 6184462"/>
                <a:gd name="connsiteX217" fmla="*/ 756631 w 6191980"/>
                <a:gd name="connsiteY217" fmla="*/ 4919033 h 6184462"/>
                <a:gd name="connsiteX218" fmla="*/ 739734 w 6191980"/>
                <a:gd name="connsiteY218" fmla="*/ 4862708 h 6184462"/>
                <a:gd name="connsiteX219" fmla="*/ 720959 w 6191980"/>
                <a:gd name="connsiteY219" fmla="*/ 4808259 h 6184462"/>
                <a:gd name="connsiteX220" fmla="*/ 698428 w 6191980"/>
                <a:gd name="connsiteY220" fmla="*/ 4757566 h 6184462"/>
                <a:gd name="connsiteX221" fmla="*/ 672143 w 6191980"/>
                <a:gd name="connsiteY221" fmla="*/ 4710630 h 6184462"/>
                <a:gd name="connsiteX222" fmla="*/ 638351 w 6191980"/>
                <a:gd name="connsiteY222" fmla="*/ 4669325 h 6184462"/>
                <a:gd name="connsiteX223" fmla="*/ 600799 w 6191980"/>
                <a:gd name="connsiteY223" fmla="*/ 4626142 h 6184462"/>
                <a:gd name="connsiteX224" fmla="*/ 557617 w 6191980"/>
                <a:gd name="connsiteY224" fmla="*/ 4588593 h 6184462"/>
                <a:gd name="connsiteX225" fmla="*/ 510678 w 6191980"/>
                <a:gd name="connsiteY225" fmla="*/ 4552921 h 6184462"/>
                <a:gd name="connsiteX226" fmla="*/ 463742 w 6191980"/>
                <a:gd name="connsiteY226" fmla="*/ 4517249 h 6184462"/>
                <a:gd name="connsiteX227" fmla="*/ 416805 w 6191980"/>
                <a:gd name="connsiteY227" fmla="*/ 4481577 h 6184462"/>
                <a:gd name="connsiteX228" fmla="*/ 371744 w 6191980"/>
                <a:gd name="connsiteY228" fmla="*/ 4445903 h 6184462"/>
                <a:gd name="connsiteX229" fmla="*/ 328562 w 6191980"/>
                <a:gd name="connsiteY229" fmla="*/ 4406477 h 6184462"/>
                <a:gd name="connsiteX230" fmla="*/ 291012 w 6191980"/>
                <a:gd name="connsiteY230" fmla="*/ 4367050 h 6184462"/>
                <a:gd name="connsiteX231" fmla="*/ 259096 w 6191980"/>
                <a:gd name="connsiteY231" fmla="*/ 4321989 h 6184462"/>
                <a:gd name="connsiteX232" fmla="*/ 234689 w 6191980"/>
                <a:gd name="connsiteY232" fmla="*/ 4275053 h 6184462"/>
                <a:gd name="connsiteX233" fmla="*/ 217791 w 6191980"/>
                <a:gd name="connsiteY233" fmla="*/ 4218729 h 6184462"/>
                <a:gd name="connsiteX234" fmla="*/ 210281 w 6191980"/>
                <a:gd name="connsiteY234" fmla="*/ 4160526 h 6184462"/>
                <a:gd name="connsiteX235" fmla="*/ 208402 w 6191980"/>
                <a:gd name="connsiteY235" fmla="*/ 4100444 h 6184462"/>
                <a:gd name="connsiteX236" fmla="*/ 214035 w 6191980"/>
                <a:gd name="connsiteY236" fmla="*/ 4036610 h 6184462"/>
                <a:gd name="connsiteX237" fmla="*/ 221545 w 6191980"/>
                <a:gd name="connsiteY237" fmla="*/ 3972776 h 6184462"/>
                <a:gd name="connsiteX238" fmla="*/ 230932 w 6191980"/>
                <a:gd name="connsiteY238" fmla="*/ 3908940 h 6184462"/>
                <a:gd name="connsiteX239" fmla="*/ 238443 w 6191980"/>
                <a:gd name="connsiteY239" fmla="*/ 3845106 h 6184462"/>
                <a:gd name="connsiteX240" fmla="*/ 242199 w 6191980"/>
                <a:gd name="connsiteY240" fmla="*/ 3781272 h 6184462"/>
                <a:gd name="connsiteX241" fmla="*/ 242199 w 6191980"/>
                <a:gd name="connsiteY241" fmla="*/ 3719313 h 6184462"/>
                <a:gd name="connsiteX242" fmla="*/ 234689 w 6191980"/>
                <a:gd name="connsiteY242" fmla="*/ 3661113 h 6184462"/>
                <a:gd name="connsiteX243" fmla="*/ 219668 w 6191980"/>
                <a:gd name="connsiteY243" fmla="*/ 3602910 h 6184462"/>
                <a:gd name="connsiteX244" fmla="*/ 197138 w 6191980"/>
                <a:gd name="connsiteY244" fmla="*/ 3548461 h 6184462"/>
                <a:gd name="connsiteX245" fmla="*/ 168976 w 6191980"/>
                <a:gd name="connsiteY245" fmla="*/ 3492137 h 6184462"/>
                <a:gd name="connsiteX246" fmla="*/ 137057 w 6191980"/>
                <a:gd name="connsiteY246" fmla="*/ 3435814 h 6184462"/>
                <a:gd name="connsiteX247" fmla="*/ 103264 w 6191980"/>
                <a:gd name="connsiteY247" fmla="*/ 3379488 h 6184462"/>
                <a:gd name="connsiteX248" fmla="*/ 71346 w 6191980"/>
                <a:gd name="connsiteY248" fmla="*/ 3325039 h 6184462"/>
                <a:gd name="connsiteX249" fmla="*/ 43182 w 6191980"/>
                <a:gd name="connsiteY249" fmla="*/ 3266839 h 6184462"/>
                <a:gd name="connsiteX250" fmla="*/ 20654 w 6191980"/>
                <a:gd name="connsiteY250" fmla="*/ 3210513 h 6184462"/>
                <a:gd name="connsiteX251" fmla="*/ 5634 w 6191980"/>
                <a:gd name="connsiteY251" fmla="*/ 3152310 h 6184462"/>
                <a:gd name="connsiteX252" fmla="*/ 0 w 6191980"/>
                <a:gd name="connsiteY252" fmla="*/ 3092230 h 6184462"/>
                <a:gd name="connsiteX253" fmla="*/ 5634 w 6191980"/>
                <a:gd name="connsiteY253" fmla="*/ 3032152 h 6184462"/>
                <a:gd name="connsiteX254" fmla="*/ 20654 w 6191980"/>
                <a:gd name="connsiteY254" fmla="*/ 2973950 h 6184462"/>
                <a:gd name="connsiteX255" fmla="*/ 43182 w 6191980"/>
                <a:gd name="connsiteY255" fmla="*/ 2917624 h 6184462"/>
                <a:gd name="connsiteX256" fmla="*/ 71346 w 6191980"/>
                <a:gd name="connsiteY256" fmla="*/ 2859423 h 6184462"/>
                <a:gd name="connsiteX257" fmla="*/ 103264 w 6191980"/>
                <a:gd name="connsiteY257" fmla="*/ 2804974 h 6184462"/>
                <a:gd name="connsiteX258" fmla="*/ 137057 w 6191980"/>
                <a:gd name="connsiteY258" fmla="*/ 2748651 h 6184462"/>
                <a:gd name="connsiteX259" fmla="*/ 168976 w 6191980"/>
                <a:gd name="connsiteY259" fmla="*/ 2692325 h 6184462"/>
                <a:gd name="connsiteX260" fmla="*/ 197138 w 6191980"/>
                <a:gd name="connsiteY260" fmla="*/ 2636001 h 6184462"/>
                <a:gd name="connsiteX261" fmla="*/ 219668 w 6191980"/>
                <a:gd name="connsiteY261" fmla="*/ 2581552 h 6184462"/>
                <a:gd name="connsiteX262" fmla="*/ 234689 w 6191980"/>
                <a:gd name="connsiteY262" fmla="*/ 2523350 h 6184462"/>
                <a:gd name="connsiteX263" fmla="*/ 242199 w 6191980"/>
                <a:gd name="connsiteY263" fmla="*/ 2465149 h 6184462"/>
                <a:gd name="connsiteX264" fmla="*/ 242199 w 6191980"/>
                <a:gd name="connsiteY264" fmla="*/ 2403192 h 6184462"/>
                <a:gd name="connsiteX265" fmla="*/ 238443 w 6191980"/>
                <a:gd name="connsiteY265" fmla="*/ 2339356 h 6184462"/>
                <a:gd name="connsiteX266" fmla="*/ 230932 w 6191980"/>
                <a:gd name="connsiteY266" fmla="*/ 2275522 h 6184462"/>
                <a:gd name="connsiteX267" fmla="*/ 221545 w 6191980"/>
                <a:gd name="connsiteY267" fmla="*/ 2211686 h 6184462"/>
                <a:gd name="connsiteX268" fmla="*/ 214035 w 6191980"/>
                <a:gd name="connsiteY268" fmla="*/ 2147852 h 6184462"/>
                <a:gd name="connsiteX269" fmla="*/ 208402 w 6191980"/>
                <a:gd name="connsiteY269" fmla="*/ 2084018 h 6184462"/>
                <a:gd name="connsiteX270" fmla="*/ 210281 w 6191980"/>
                <a:gd name="connsiteY270" fmla="*/ 2023938 h 6184462"/>
                <a:gd name="connsiteX271" fmla="*/ 217791 w 6191980"/>
                <a:gd name="connsiteY271" fmla="*/ 1965736 h 6184462"/>
                <a:gd name="connsiteX272" fmla="*/ 234689 w 6191980"/>
                <a:gd name="connsiteY272" fmla="*/ 1909410 h 6184462"/>
                <a:gd name="connsiteX273" fmla="*/ 259096 w 6191980"/>
                <a:gd name="connsiteY273" fmla="*/ 1862474 h 6184462"/>
                <a:gd name="connsiteX274" fmla="*/ 291012 w 6191980"/>
                <a:gd name="connsiteY274" fmla="*/ 1817414 h 6184462"/>
                <a:gd name="connsiteX275" fmla="*/ 328562 w 6191980"/>
                <a:gd name="connsiteY275" fmla="*/ 1777986 h 6184462"/>
                <a:gd name="connsiteX276" fmla="*/ 371744 w 6191980"/>
                <a:gd name="connsiteY276" fmla="*/ 1738560 h 6184462"/>
                <a:gd name="connsiteX277" fmla="*/ 416805 w 6191980"/>
                <a:gd name="connsiteY277" fmla="*/ 1702885 h 6184462"/>
                <a:gd name="connsiteX278" fmla="*/ 463742 w 6191980"/>
                <a:gd name="connsiteY278" fmla="*/ 1667213 h 6184462"/>
                <a:gd name="connsiteX279" fmla="*/ 510678 w 6191980"/>
                <a:gd name="connsiteY279" fmla="*/ 1631541 h 6184462"/>
                <a:gd name="connsiteX280" fmla="*/ 557617 w 6191980"/>
                <a:gd name="connsiteY280" fmla="*/ 1595869 h 6184462"/>
                <a:gd name="connsiteX281" fmla="*/ 600799 w 6191980"/>
                <a:gd name="connsiteY281" fmla="*/ 1558320 h 6184462"/>
                <a:gd name="connsiteX282" fmla="*/ 638351 w 6191980"/>
                <a:gd name="connsiteY282" fmla="*/ 1515138 h 6184462"/>
                <a:gd name="connsiteX283" fmla="*/ 672143 w 6191980"/>
                <a:gd name="connsiteY283" fmla="*/ 1473832 h 6184462"/>
                <a:gd name="connsiteX284" fmla="*/ 698428 w 6191980"/>
                <a:gd name="connsiteY284" fmla="*/ 1426896 h 6184462"/>
                <a:gd name="connsiteX285" fmla="*/ 720959 w 6191980"/>
                <a:gd name="connsiteY285" fmla="*/ 1376203 h 6184462"/>
                <a:gd name="connsiteX286" fmla="*/ 739734 w 6191980"/>
                <a:gd name="connsiteY286" fmla="*/ 1321755 h 6184462"/>
                <a:gd name="connsiteX287" fmla="*/ 756631 w 6191980"/>
                <a:gd name="connsiteY287" fmla="*/ 1265429 h 6184462"/>
                <a:gd name="connsiteX288" fmla="*/ 771652 w 6191980"/>
                <a:gd name="connsiteY288" fmla="*/ 1209105 h 6184462"/>
                <a:gd name="connsiteX289" fmla="*/ 786672 w 6191980"/>
                <a:gd name="connsiteY289" fmla="*/ 1150903 h 6184462"/>
                <a:gd name="connsiteX290" fmla="*/ 803570 w 6191980"/>
                <a:gd name="connsiteY290" fmla="*/ 1096456 h 6184462"/>
                <a:gd name="connsiteX291" fmla="*/ 822344 w 6191980"/>
                <a:gd name="connsiteY291" fmla="*/ 1042007 h 6184462"/>
                <a:gd name="connsiteX292" fmla="*/ 844875 w 6191980"/>
                <a:gd name="connsiteY292" fmla="*/ 991317 h 6184462"/>
                <a:gd name="connsiteX293" fmla="*/ 873037 w 6191980"/>
                <a:gd name="connsiteY293" fmla="*/ 946257 h 6184462"/>
                <a:gd name="connsiteX294" fmla="*/ 906830 w 6191980"/>
                <a:gd name="connsiteY294" fmla="*/ 904952 h 6184462"/>
                <a:gd name="connsiteX295" fmla="*/ 948135 w 6191980"/>
                <a:gd name="connsiteY295" fmla="*/ 871157 h 6184462"/>
                <a:gd name="connsiteX296" fmla="*/ 993197 w 6191980"/>
                <a:gd name="connsiteY296" fmla="*/ 842995 h 6184462"/>
                <a:gd name="connsiteX297" fmla="*/ 1043887 w 6191980"/>
                <a:gd name="connsiteY297" fmla="*/ 820464 h 6184462"/>
                <a:gd name="connsiteX298" fmla="*/ 1098336 w 6191980"/>
                <a:gd name="connsiteY298" fmla="*/ 801690 h 6184462"/>
                <a:gd name="connsiteX299" fmla="*/ 1152783 w 6191980"/>
                <a:gd name="connsiteY299" fmla="*/ 784792 h 6184462"/>
                <a:gd name="connsiteX300" fmla="*/ 1210986 w 6191980"/>
                <a:gd name="connsiteY300" fmla="*/ 769772 h 6184462"/>
                <a:gd name="connsiteX301" fmla="*/ 1267309 w 6191980"/>
                <a:gd name="connsiteY301" fmla="*/ 754751 h 6184462"/>
                <a:gd name="connsiteX302" fmla="*/ 1323635 w 6191980"/>
                <a:gd name="connsiteY302" fmla="*/ 737854 h 6184462"/>
                <a:gd name="connsiteX303" fmla="*/ 1378082 w 6191980"/>
                <a:gd name="connsiteY303" fmla="*/ 719079 h 6184462"/>
                <a:gd name="connsiteX304" fmla="*/ 1428774 w 6191980"/>
                <a:gd name="connsiteY304" fmla="*/ 696549 h 6184462"/>
                <a:gd name="connsiteX305" fmla="*/ 1475711 w 6191980"/>
                <a:gd name="connsiteY305" fmla="*/ 670266 h 6184462"/>
                <a:gd name="connsiteX306" fmla="*/ 1517016 w 6191980"/>
                <a:gd name="connsiteY306" fmla="*/ 636471 h 6184462"/>
                <a:gd name="connsiteX307" fmla="*/ 1560199 w 6191980"/>
                <a:gd name="connsiteY307" fmla="*/ 598919 h 6184462"/>
                <a:gd name="connsiteX308" fmla="*/ 1597750 w 6191980"/>
                <a:gd name="connsiteY308" fmla="*/ 555737 h 6184462"/>
                <a:gd name="connsiteX309" fmla="*/ 1633422 w 6191980"/>
                <a:gd name="connsiteY309" fmla="*/ 510678 h 6184462"/>
                <a:gd name="connsiteX310" fmla="*/ 1669094 w 6191980"/>
                <a:gd name="connsiteY310" fmla="*/ 463741 h 6184462"/>
                <a:gd name="connsiteX311" fmla="*/ 1704766 w 6191980"/>
                <a:gd name="connsiteY311" fmla="*/ 416803 h 6184462"/>
                <a:gd name="connsiteX312" fmla="*/ 1740438 w 6191980"/>
                <a:gd name="connsiteY312" fmla="*/ 371743 h 6184462"/>
                <a:gd name="connsiteX313" fmla="*/ 1779867 w 6191980"/>
                <a:gd name="connsiteY313" fmla="*/ 328561 h 6184462"/>
                <a:gd name="connsiteX314" fmla="*/ 1819293 w 6191980"/>
                <a:gd name="connsiteY314" fmla="*/ 291012 h 6184462"/>
                <a:gd name="connsiteX315" fmla="*/ 1864354 w 6191980"/>
                <a:gd name="connsiteY315" fmla="*/ 259094 h 6184462"/>
                <a:gd name="connsiteX316" fmla="*/ 1911291 w 6191980"/>
                <a:gd name="connsiteY316" fmla="*/ 234686 h 6184462"/>
                <a:gd name="connsiteX317" fmla="*/ 1967617 w 6191980"/>
                <a:gd name="connsiteY317" fmla="*/ 217789 h 6184462"/>
                <a:gd name="connsiteX318" fmla="*/ 2025819 w 6191980"/>
                <a:gd name="connsiteY318" fmla="*/ 210279 h 6184462"/>
                <a:gd name="connsiteX319" fmla="*/ 2085897 w 6191980"/>
                <a:gd name="connsiteY319" fmla="*/ 208401 h 6184462"/>
                <a:gd name="connsiteX320" fmla="*/ 2149731 w 6191980"/>
                <a:gd name="connsiteY320" fmla="*/ 214035 h 6184462"/>
                <a:gd name="connsiteX321" fmla="*/ 2213567 w 6191980"/>
                <a:gd name="connsiteY321" fmla="*/ 221545 h 6184462"/>
                <a:gd name="connsiteX322" fmla="*/ 2277403 w 6191980"/>
                <a:gd name="connsiteY322" fmla="*/ 230932 h 6184462"/>
                <a:gd name="connsiteX323" fmla="*/ 2341237 w 6191980"/>
                <a:gd name="connsiteY323" fmla="*/ 238443 h 6184462"/>
                <a:gd name="connsiteX324" fmla="*/ 2405071 w 6191980"/>
                <a:gd name="connsiteY324" fmla="*/ 242197 h 6184462"/>
                <a:gd name="connsiteX325" fmla="*/ 2467030 w 6191980"/>
                <a:gd name="connsiteY325" fmla="*/ 242197 h 6184462"/>
                <a:gd name="connsiteX326" fmla="*/ 2525233 w 6191980"/>
                <a:gd name="connsiteY326" fmla="*/ 234686 h 6184462"/>
                <a:gd name="connsiteX327" fmla="*/ 2583436 w 6191980"/>
                <a:gd name="connsiteY327" fmla="*/ 219666 h 6184462"/>
                <a:gd name="connsiteX328" fmla="*/ 2639760 w 6191980"/>
                <a:gd name="connsiteY328" fmla="*/ 197137 h 6184462"/>
                <a:gd name="connsiteX329" fmla="*/ 2696083 w 6191980"/>
                <a:gd name="connsiteY329" fmla="*/ 167096 h 6184462"/>
                <a:gd name="connsiteX330" fmla="*/ 2752409 w 6191980"/>
                <a:gd name="connsiteY330" fmla="*/ 137057 h 6184462"/>
                <a:gd name="connsiteX331" fmla="*/ 2808733 w 6191980"/>
                <a:gd name="connsiteY331" fmla="*/ 103262 h 6184462"/>
                <a:gd name="connsiteX332" fmla="*/ 2863182 w 6191980"/>
                <a:gd name="connsiteY332" fmla="*/ 71344 h 6184462"/>
                <a:gd name="connsiteX333" fmla="*/ 2921385 w 6191980"/>
                <a:gd name="connsiteY333" fmla="*/ 43182 h 6184462"/>
                <a:gd name="connsiteX334" fmla="*/ 2977708 w 6191980"/>
                <a:gd name="connsiteY334" fmla="*/ 20652 h 6184462"/>
                <a:gd name="connsiteX335" fmla="*/ 3035911 w 6191980"/>
                <a:gd name="connsiteY335" fmla="*/ 5631 h 618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6191980" h="6184462">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7214" y="416803"/>
                  </a:lnTo>
                  <a:lnTo>
                    <a:pt x="4522886" y="463741"/>
                  </a:lnTo>
                  <a:lnTo>
                    <a:pt x="4558559" y="510678"/>
                  </a:lnTo>
                  <a:lnTo>
                    <a:pt x="4594231" y="555737"/>
                  </a:lnTo>
                  <a:lnTo>
                    <a:pt x="4631782" y="598919"/>
                  </a:lnTo>
                  <a:lnTo>
                    <a:pt x="4674964" y="636471"/>
                  </a:lnTo>
                  <a:lnTo>
                    <a:pt x="4716270" y="670266"/>
                  </a:lnTo>
                  <a:lnTo>
                    <a:pt x="4763206" y="696549"/>
                  </a:lnTo>
                  <a:lnTo>
                    <a:pt x="4813899" y="719079"/>
                  </a:lnTo>
                  <a:lnTo>
                    <a:pt x="4868345" y="737854"/>
                  </a:lnTo>
                  <a:lnTo>
                    <a:pt x="4924669" y="754751"/>
                  </a:lnTo>
                  <a:lnTo>
                    <a:pt x="4980995" y="769772"/>
                  </a:lnTo>
                  <a:lnTo>
                    <a:pt x="5039198" y="784792"/>
                  </a:lnTo>
                  <a:lnTo>
                    <a:pt x="5093644" y="801690"/>
                  </a:lnTo>
                  <a:lnTo>
                    <a:pt x="5148091" y="820464"/>
                  </a:lnTo>
                  <a:lnTo>
                    <a:pt x="5198784" y="842995"/>
                  </a:lnTo>
                  <a:lnTo>
                    <a:pt x="5243845" y="871157"/>
                  </a:lnTo>
                  <a:lnTo>
                    <a:pt x="5285151" y="904952"/>
                  </a:lnTo>
                  <a:lnTo>
                    <a:pt x="5318944" y="946257"/>
                  </a:lnTo>
                  <a:lnTo>
                    <a:pt x="5347108" y="991317"/>
                  </a:lnTo>
                  <a:lnTo>
                    <a:pt x="5369636" y="1042007"/>
                  </a:lnTo>
                  <a:lnTo>
                    <a:pt x="5388410" y="1096456"/>
                  </a:lnTo>
                  <a:lnTo>
                    <a:pt x="5405308" y="1150903"/>
                  </a:lnTo>
                  <a:lnTo>
                    <a:pt x="5420328" y="1209105"/>
                  </a:lnTo>
                  <a:lnTo>
                    <a:pt x="5435349" y="1265429"/>
                  </a:lnTo>
                  <a:lnTo>
                    <a:pt x="5452246" y="1321755"/>
                  </a:lnTo>
                  <a:lnTo>
                    <a:pt x="5471021" y="1376203"/>
                  </a:lnTo>
                  <a:lnTo>
                    <a:pt x="5493550" y="1426896"/>
                  </a:lnTo>
                  <a:lnTo>
                    <a:pt x="5519836" y="1473832"/>
                  </a:lnTo>
                  <a:lnTo>
                    <a:pt x="5553632" y="1515138"/>
                  </a:lnTo>
                  <a:lnTo>
                    <a:pt x="5591181" y="1558320"/>
                  </a:lnTo>
                  <a:lnTo>
                    <a:pt x="5634364" y="1595869"/>
                  </a:lnTo>
                  <a:lnTo>
                    <a:pt x="5679425" y="1631541"/>
                  </a:lnTo>
                  <a:lnTo>
                    <a:pt x="5728238" y="1667213"/>
                  </a:lnTo>
                  <a:lnTo>
                    <a:pt x="5775175" y="1702885"/>
                  </a:lnTo>
                  <a:lnTo>
                    <a:pt x="5820236" y="1738560"/>
                  </a:lnTo>
                  <a:lnTo>
                    <a:pt x="5863416" y="1777986"/>
                  </a:lnTo>
                  <a:lnTo>
                    <a:pt x="5900968" y="1817414"/>
                  </a:lnTo>
                  <a:lnTo>
                    <a:pt x="5932886" y="1862474"/>
                  </a:lnTo>
                  <a:lnTo>
                    <a:pt x="5957294" y="1909410"/>
                  </a:lnTo>
                  <a:lnTo>
                    <a:pt x="5974191" y="1965736"/>
                  </a:lnTo>
                  <a:lnTo>
                    <a:pt x="5981700" y="2023938"/>
                  </a:lnTo>
                  <a:lnTo>
                    <a:pt x="5983578" y="2084018"/>
                  </a:lnTo>
                  <a:lnTo>
                    <a:pt x="5977945" y="2147852"/>
                  </a:lnTo>
                  <a:lnTo>
                    <a:pt x="5970435" y="2211686"/>
                  </a:lnTo>
                  <a:lnTo>
                    <a:pt x="5961048" y="2275522"/>
                  </a:lnTo>
                  <a:lnTo>
                    <a:pt x="5953538" y="2339356"/>
                  </a:lnTo>
                  <a:lnTo>
                    <a:pt x="5949784" y="2403192"/>
                  </a:lnTo>
                  <a:lnTo>
                    <a:pt x="5949784" y="2465149"/>
                  </a:lnTo>
                  <a:lnTo>
                    <a:pt x="5957294" y="2523350"/>
                  </a:lnTo>
                  <a:lnTo>
                    <a:pt x="5972312" y="2581552"/>
                  </a:lnTo>
                  <a:lnTo>
                    <a:pt x="5994843" y="2636001"/>
                  </a:lnTo>
                  <a:lnTo>
                    <a:pt x="6024884" y="2692325"/>
                  </a:lnTo>
                  <a:lnTo>
                    <a:pt x="6054922" y="2748651"/>
                  </a:lnTo>
                  <a:lnTo>
                    <a:pt x="6088718" y="2804974"/>
                  </a:lnTo>
                  <a:lnTo>
                    <a:pt x="6120634" y="2859423"/>
                  </a:lnTo>
                  <a:lnTo>
                    <a:pt x="6148798" y="2917624"/>
                  </a:lnTo>
                  <a:lnTo>
                    <a:pt x="6171326" y="2973950"/>
                  </a:lnTo>
                  <a:lnTo>
                    <a:pt x="6186347" y="3032152"/>
                  </a:lnTo>
                  <a:lnTo>
                    <a:pt x="6191980" y="3092230"/>
                  </a:lnTo>
                  <a:lnTo>
                    <a:pt x="6186347" y="3152310"/>
                  </a:lnTo>
                  <a:lnTo>
                    <a:pt x="6171326" y="3210513"/>
                  </a:lnTo>
                  <a:lnTo>
                    <a:pt x="6148798" y="3266839"/>
                  </a:lnTo>
                  <a:lnTo>
                    <a:pt x="6120634" y="3325039"/>
                  </a:lnTo>
                  <a:lnTo>
                    <a:pt x="6088718" y="3379488"/>
                  </a:lnTo>
                  <a:lnTo>
                    <a:pt x="6054922" y="3435814"/>
                  </a:lnTo>
                  <a:lnTo>
                    <a:pt x="6024884" y="3492137"/>
                  </a:lnTo>
                  <a:lnTo>
                    <a:pt x="5994843" y="3548461"/>
                  </a:lnTo>
                  <a:lnTo>
                    <a:pt x="5972312" y="3602910"/>
                  </a:lnTo>
                  <a:lnTo>
                    <a:pt x="5957294" y="3661113"/>
                  </a:lnTo>
                  <a:lnTo>
                    <a:pt x="5949784" y="3719313"/>
                  </a:lnTo>
                  <a:lnTo>
                    <a:pt x="5949784" y="3781272"/>
                  </a:lnTo>
                  <a:lnTo>
                    <a:pt x="5953538" y="3845106"/>
                  </a:lnTo>
                  <a:lnTo>
                    <a:pt x="5961048" y="3908940"/>
                  </a:lnTo>
                  <a:lnTo>
                    <a:pt x="5970435" y="3972776"/>
                  </a:lnTo>
                  <a:lnTo>
                    <a:pt x="5977945" y="4036610"/>
                  </a:lnTo>
                  <a:lnTo>
                    <a:pt x="5983578" y="4100444"/>
                  </a:lnTo>
                  <a:lnTo>
                    <a:pt x="5981700" y="4160526"/>
                  </a:lnTo>
                  <a:lnTo>
                    <a:pt x="5974191" y="4218729"/>
                  </a:lnTo>
                  <a:lnTo>
                    <a:pt x="5957294" y="4275053"/>
                  </a:lnTo>
                  <a:lnTo>
                    <a:pt x="5932886" y="4321989"/>
                  </a:lnTo>
                  <a:lnTo>
                    <a:pt x="5900968" y="4367050"/>
                  </a:lnTo>
                  <a:lnTo>
                    <a:pt x="5863416" y="4406477"/>
                  </a:lnTo>
                  <a:lnTo>
                    <a:pt x="5820236" y="4445903"/>
                  </a:lnTo>
                  <a:lnTo>
                    <a:pt x="5775175" y="4481577"/>
                  </a:lnTo>
                  <a:lnTo>
                    <a:pt x="5728238" y="4517249"/>
                  </a:lnTo>
                  <a:lnTo>
                    <a:pt x="5679425" y="4552921"/>
                  </a:lnTo>
                  <a:lnTo>
                    <a:pt x="5634364" y="4588593"/>
                  </a:lnTo>
                  <a:lnTo>
                    <a:pt x="5591181" y="4626142"/>
                  </a:lnTo>
                  <a:lnTo>
                    <a:pt x="5553632" y="4669325"/>
                  </a:lnTo>
                  <a:lnTo>
                    <a:pt x="5519836" y="4710630"/>
                  </a:lnTo>
                  <a:lnTo>
                    <a:pt x="5493550" y="4757566"/>
                  </a:lnTo>
                  <a:lnTo>
                    <a:pt x="5471021" y="4808259"/>
                  </a:lnTo>
                  <a:lnTo>
                    <a:pt x="5452246" y="4862708"/>
                  </a:lnTo>
                  <a:lnTo>
                    <a:pt x="5435349" y="4919033"/>
                  </a:lnTo>
                  <a:lnTo>
                    <a:pt x="5420328" y="4975357"/>
                  </a:lnTo>
                  <a:lnTo>
                    <a:pt x="5405308" y="5033560"/>
                  </a:lnTo>
                  <a:lnTo>
                    <a:pt x="5388410" y="5088007"/>
                  </a:lnTo>
                  <a:lnTo>
                    <a:pt x="5369636" y="5142453"/>
                  </a:lnTo>
                  <a:lnTo>
                    <a:pt x="5347108" y="5193146"/>
                  </a:lnTo>
                  <a:lnTo>
                    <a:pt x="5318944" y="5238207"/>
                  </a:lnTo>
                  <a:lnTo>
                    <a:pt x="5285151" y="5279510"/>
                  </a:lnTo>
                  <a:lnTo>
                    <a:pt x="5243845" y="5313305"/>
                  </a:lnTo>
                  <a:lnTo>
                    <a:pt x="5198784" y="5341467"/>
                  </a:lnTo>
                  <a:lnTo>
                    <a:pt x="5148091" y="5363998"/>
                  </a:lnTo>
                  <a:lnTo>
                    <a:pt x="5093644" y="5382773"/>
                  </a:lnTo>
                  <a:lnTo>
                    <a:pt x="5039198" y="5399670"/>
                  </a:lnTo>
                  <a:lnTo>
                    <a:pt x="4980995" y="5414691"/>
                  </a:lnTo>
                  <a:lnTo>
                    <a:pt x="4924669" y="5429711"/>
                  </a:lnTo>
                  <a:lnTo>
                    <a:pt x="4868345" y="5446609"/>
                  </a:lnTo>
                  <a:lnTo>
                    <a:pt x="4813899" y="5465383"/>
                  </a:lnTo>
                  <a:lnTo>
                    <a:pt x="4763206" y="5487914"/>
                  </a:lnTo>
                  <a:lnTo>
                    <a:pt x="4716270" y="5514197"/>
                  </a:lnTo>
                  <a:lnTo>
                    <a:pt x="4674964" y="5547992"/>
                  </a:lnTo>
                  <a:lnTo>
                    <a:pt x="4631782" y="5585543"/>
                  </a:lnTo>
                  <a:lnTo>
                    <a:pt x="4594231" y="5628725"/>
                  </a:lnTo>
                  <a:lnTo>
                    <a:pt x="4558559" y="5673785"/>
                  </a:lnTo>
                  <a:lnTo>
                    <a:pt x="4522886" y="5720721"/>
                  </a:lnTo>
                  <a:lnTo>
                    <a:pt x="4487214" y="5767659"/>
                  </a:lnTo>
                  <a:lnTo>
                    <a:pt x="4451542" y="5812719"/>
                  </a:lnTo>
                  <a:lnTo>
                    <a:pt x="4412114" y="5855901"/>
                  </a:lnTo>
                  <a:lnTo>
                    <a:pt x="4372686" y="5893450"/>
                  </a:lnTo>
                  <a:lnTo>
                    <a:pt x="4327628" y="5925368"/>
                  </a:lnTo>
                  <a:lnTo>
                    <a:pt x="4280690" y="5949776"/>
                  </a:lnTo>
                  <a:lnTo>
                    <a:pt x="4224364" y="5966674"/>
                  </a:lnTo>
                  <a:lnTo>
                    <a:pt x="4166161" y="5974184"/>
                  </a:lnTo>
                  <a:lnTo>
                    <a:pt x="4106083" y="5976061"/>
                  </a:lnTo>
                  <a:lnTo>
                    <a:pt x="4042247" y="5970428"/>
                  </a:lnTo>
                  <a:lnTo>
                    <a:pt x="3978413" y="5962919"/>
                  </a:lnTo>
                  <a:lnTo>
                    <a:pt x="3914577" y="5953530"/>
                  </a:lnTo>
                  <a:lnTo>
                    <a:pt x="3850743" y="5946022"/>
                  </a:lnTo>
                  <a:lnTo>
                    <a:pt x="3786907" y="5942266"/>
                  </a:lnTo>
                  <a:lnTo>
                    <a:pt x="3724950" y="5942266"/>
                  </a:lnTo>
                  <a:lnTo>
                    <a:pt x="3666749" y="5949776"/>
                  </a:lnTo>
                  <a:lnTo>
                    <a:pt x="3606669" y="5964797"/>
                  </a:lnTo>
                  <a:lnTo>
                    <a:pt x="3552221" y="5987325"/>
                  </a:lnTo>
                  <a:lnTo>
                    <a:pt x="3495897" y="6017366"/>
                  </a:lnTo>
                  <a:lnTo>
                    <a:pt x="3439573" y="6047407"/>
                  </a:lnTo>
                  <a:lnTo>
                    <a:pt x="3383247" y="6081200"/>
                  </a:lnTo>
                  <a:lnTo>
                    <a:pt x="3328798" y="6113118"/>
                  </a:lnTo>
                  <a:lnTo>
                    <a:pt x="3270598" y="6141280"/>
                  </a:lnTo>
                  <a:lnTo>
                    <a:pt x="3214272" y="6163811"/>
                  </a:lnTo>
                  <a:lnTo>
                    <a:pt x="3156069" y="6178831"/>
                  </a:lnTo>
                  <a:lnTo>
                    <a:pt x="3095991" y="6184462"/>
                  </a:lnTo>
                  <a:lnTo>
                    <a:pt x="3035911" y="6178831"/>
                  </a:lnTo>
                  <a:lnTo>
                    <a:pt x="2977708" y="6163811"/>
                  </a:lnTo>
                  <a:lnTo>
                    <a:pt x="2921385" y="6141280"/>
                  </a:lnTo>
                  <a:lnTo>
                    <a:pt x="2863182" y="6113118"/>
                  </a:lnTo>
                  <a:lnTo>
                    <a:pt x="2808733" y="6081200"/>
                  </a:lnTo>
                  <a:lnTo>
                    <a:pt x="2752409" y="6047407"/>
                  </a:lnTo>
                  <a:lnTo>
                    <a:pt x="2696083" y="6017366"/>
                  </a:lnTo>
                  <a:lnTo>
                    <a:pt x="2639760" y="5987325"/>
                  </a:lnTo>
                  <a:lnTo>
                    <a:pt x="2583436" y="5964797"/>
                  </a:lnTo>
                  <a:lnTo>
                    <a:pt x="2525233" y="5949776"/>
                  </a:lnTo>
                  <a:lnTo>
                    <a:pt x="2467030" y="5942266"/>
                  </a:lnTo>
                  <a:lnTo>
                    <a:pt x="2405071" y="5942266"/>
                  </a:lnTo>
                  <a:lnTo>
                    <a:pt x="2341237" y="5946022"/>
                  </a:lnTo>
                  <a:lnTo>
                    <a:pt x="2277403" y="5953530"/>
                  </a:lnTo>
                  <a:lnTo>
                    <a:pt x="2213567" y="5962919"/>
                  </a:lnTo>
                  <a:lnTo>
                    <a:pt x="2149731" y="5970428"/>
                  </a:lnTo>
                  <a:lnTo>
                    <a:pt x="2085897" y="5976061"/>
                  </a:lnTo>
                  <a:lnTo>
                    <a:pt x="2025819" y="5974184"/>
                  </a:lnTo>
                  <a:lnTo>
                    <a:pt x="1967617" y="5966674"/>
                  </a:lnTo>
                  <a:lnTo>
                    <a:pt x="1911291" y="5949776"/>
                  </a:lnTo>
                  <a:lnTo>
                    <a:pt x="1864354" y="5925368"/>
                  </a:lnTo>
                  <a:lnTo>
                    <a:pt x="1819293" y="5893450"/>
                  </a:lnTo>
                  <a:lnTo>
                    <a:pt x="1779867" y="5855901"/>
                  </a:lnTo>
                  <a:lnTo>
                    <a:pt x="1740438" y="5812719"/>
                  </a:lnTo>
                  <a:lnTo>
                    <a:pt x="1704766" y="5767659"/>
                  </a:lnTo>
                  <a:lnTo>
                    <a:pt x="1669094" y="5720721"/>
                  </a:lnTo>
                  <a:lnTo>
                    <a:pt x="1633422" y="5673785"/>
                  </a:lnTo>
                  <a:lnTo>
                    <a:pt x="1597750" y="5628725"/>
                  </a:lnTo>
                  <a:lnTo>
                    <a:pt x="1560199" y="5585543"/>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pic>
        <p:nvPicPr>
          <p:cNvPr id="4" name="Graphic 3" descr="No Touch with solid fill">
            <a:extLst>
              <a:ext uri="{FF2B5EF4-FFF2-40B4-BE49-F238E27FC236}">
                <a16:creationId xmlns:a16="http://schemas.microsoft.com/office/drawing/2014/main" id="{7A5A6C65-CCF8-9B7D-92C9-095169186C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24947" y="729584"/>
            <a:ext cx="1260000" cy="1260000"/>
          </a:xfrm>
          <a:prstGeom prst="rect">
            <a:avLst/>
          </a:prstGeom>
        </p:spPr>
      </p:pic>
      <p:grpSp>
        <p:nvGrpSpPr>
          <p:cNvPr id="27" name="Group 26">
            <a:extLst>
              <a:ext uri="{FF2B5EF4-FFF2-40B4-BE49-F238E27FC236}">
                <a16:creationId xmlns:a16="http://schemas.microsoft.com/office/drawing/2014/main" id="{6C6D9DC8-9EDB-48B2-8125-10F4D6B899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90805" y="2554317"/>
            <a:ext cx="3185554" cy="3181684"/>
            <a:chOff x="5790805" y="2554317"/>
            <a:chExt cx="3185554" cy="3181684"/>
          </a:xfrm>
        </p:grpSpPr>
        <p:sp>
          <p:nvSpPr>
            <p:cNvPr id="28" name="Freeform: Shape 27">
              <a:extLst>
                <a:ext uri="{FF2B5EF4-FFF2-40B4-BE49-F238E27FC236}">
                  <a16:creationId xmlns:a16="http://schemas.microsoft.com/office/drawing/2014/main" id="{85C158AF-7342-4A1E-9160-0D1C8CD0D6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88384" y="2651760"/>
              <a:ext cx="2990398" cy="2986796"/>
            </a:xfrm>
            <a:custGeom>
              <a:avLst/>
              <a:gdLst>
                <a:gd name="connsiteX0" fmla="*/ 1495200 w 2990398"/>
                <a:gd name="connsiteY0" fmla="*/ 0 h 2986796"/>
                <a:gd name="connsiteX1" fmla="*/ 1524214 w 2990398"/>
                <a:gd name="connsiteY1" fmla="*/ 2720 h 2986796"/>
                <a:gd name="connsiteX2" fmla="*/ 1552324 w 2990398"/>
                <a:gd name="connsiteY2" fmla="*/ 9974 h 2986796"/>
                <a:gd name="connsiteX3" fmla="*/ 1579526 w 2990398"/>
                <a:gd name="connsiteY3" fmla="*/ 20855 h 2986796"/>
                <a:gd name="connsiteX4" fmla="*/ 1607633 w 2990398"/>
                <a:gd name="connsiteY4" fmla="*/ 34456 h 2986796"/>
                <a:gd name="connsiteX5" fmla="*/ 1633930 w 2990398"/>
                <a:gd name="connsiteY5" fmla="*/ 49872 h 2986796"/>
                <a:gd name="connsiteX6" fmla="*/ 1661132 w 2990398"/>
                <a:gd name="connsiteY6" fmla="*/ 66192 h 2986796"/>
                <a:gd name="connsiteX7" fmla="*/ 1688333 w 2990398"/>
                <a:gd name="connsiteY7" fmla="*/ 80699 h 2986796"/>
                <a:gd name="connsiteX8" fmla="*/ 1715535 w 2990398"/>
                <a:gd name="connsiteY8" fmla="*/ 95209 h 2986796"/>
                <a:gd name="connsiteX9" fmla="*/ 1741831 w 2990398"/>
                <a:gd name="connsiteY9" fmla="*/ 106088 h 2986796"/>
                <a:gd name="connsiteX10" fmla="*/ 1770845 w 2990398"/>
                <a:gd name="connsiteY10" fmla="*/ 113343 h 2986796"/>
                <a:gd name="connsiteX11" fmla="*/ 1798954 w 2990398"/>
                <a:gd name="connsiteY11" fmla="*/ 116970 h 2986796"/>
                <a:gd name="connsiteX12" fmla="*/ 1828877 w 2990398"/>
                <a:gd name="connsiteY12" fmla="*/ 116970 h 2986796"/>
                <a:gd name="connsiteX13" fmla="*/ 1859705 w 2990398"/>
                <a:gd name="connsiteY13" fmla="*/ 115157 h 2986796"/>
                <a:gd name="connsiteX14" fmla="*/ 1890534 w 2990398"/>
                <a:gd name="connsiteY14" fmla="*/ 111529 h 2986796"/>
                <a:gd name="connsiteX15" fmla="*/ 1921363 w 2990398"/>
                <a:gd name="connsiteY15" fmla="*/ 106996 h 2986796"/>
                <a:gd name="connsiteX16" fmla="*/ 1952192 w 2990398"/>
                <a:gd name="connsiteY16" fmla="*/ 103369 h 2986796"/>
                <a:gd name="connsiteX17" fmla="*/ 1983021 w 2990398"/>
                <a:gd name="connsiteY17" fmla="*/ 100648 h 2986796"/>
                <a:gd name="connsiteX18" fmla="*/ 2012036 w 2990398"/>
                <a:gd name="connsiteY18" fmla="*/ 101554 h 2986796"/>
                <a:gd name="connsiteX19" fmla="*/ 2040145 w 2990398"/>
                <a:gd name="connsiteY19" fmla="*/ 105182 h 2986796"/>
                <a:gd name="connsiteX20" fmla="*/ 2067346 w 2990398"/>
                <a:gd name="connsiteY20" fmla="*/ 113343 h 2986796"/>
                <a:gd name="connsiteX21" fmla="*/ 2090015 w 2990398"/>
                <a:gd name="connsiteY21" fmla="*/ 125130 h 2986796"/>
                <a:gd name="connsiteX22" fmla="*/ 2111775 w 2990398"/>
                <a:gd name="connsiteY22" fmla="*/ 140545 h 2986796"/>
                <a:gd name="connsiteX23" fmla="*/ 2130817 w 2990398"/>
                <a:gd name="connsiteY23" fmla="*/ 158680 h 2986796"/>
                <a:gd name="connsiteX24" fmla="*/ 2149858 w 2990398"/>
                <a:gd name="connsiteY24" fmla="*/ 179535 h 2986796"/>
                <a:gd name="connsiteX25" fmla="*/ 2167088 w 2990398"/>
                <a:gd name="connsiteY25" fmla="*/ 201296 h 2986796"/>
                <a:gd name="connsiteX26" fmla="*/ 2184315 w 2990398"/>
                <a:gd name="connsiteY26" fmla="*/ 223964 h 2986796"/>
                <a:gd name="connsiteX27" fmla="*/ 2201542 w 2990398"/>
                <a:gd name="connsiteY27" fmla="*/ 246632 h 2986796"/>
                <a:gd name="connsiteX28" fmla="*/ 2218769 w 2990398"/>
                <a:gd name="connsiteY28" fmla="*/ 268395 h 2986796"/>
                <a:gd name="connsiteX29" fmla="*/ 2236905 w 2990398"/>
                <a:gd name="connsiteY29" fmla="*/ 289249 h 2986796"/>
                <a:gd name="connsiteX30" fmla="*/ 2257760 w 2990398"/>
                <a:gd name="connsiteY30" fmla="*/ 307385 h 2986796"/>
                <a:gd name="connsiteX31" fmla="*/ 2277709 w 2990398"/>
                <a:gd name="connsiteY31" fmla="*/ 323707 h 2986796"/>
                <a:gd name="connsiteX32" fmla="*/ 2300376 w 2990398"/>
                <a:gd name="connsiteY32" fmla="*/ 336400 h 2986796"/>
                <a:gd name="connsiteX33" fmla="*/ 2324858 w 2990398"/>
                <a:gd name="connsiteY33" fmla="*/ 347282 h 2986796"/>
                <a:gd name="connsiteX34" fmla="*/ 2351153 w 2990398"/>
                <a:gd name="connsiteY34" fmla="*/ 356348 h 2986796"/>
                <a:gd name="connsiteX35" fmla="*/ 2378355 w 2990398"/>
                <a:gd name="connsiteY35" fmla="*/ 364509 h 2986796"/>
                <a:gd name="connsiteX36" fmla="*/ 2405556 w 2990398"/>
                <a:gd name="connsiteY36" fmla="*/ 371762 h 2986796"/>
                <a:gd name="connsiteX37" fmla="*/ 2433665 w 2990398"/>
                <a:gd name="connsiteY37" fmla="*/ 379017 h 2986796"/>
                <a:gd name="connsiteX38" fmla="*/ 2459961 w 2990398"/>
                <a:gd name="connsiteY38" fmla="*/ 387178 h 2986796"/>
                <a:gd name="connsiteX39" fmla="*/ 2486255 w 2990398"/>
                <a:gd name="connsiteY39" fmla="*/ 396244 h 2986796"/>
                <a:gd name="connsiteX40" fmla="*/ 2510738 w 2990398"/>
                <a:gd name="connsiteY40" fmla="*/ 407126 h 2986796"/>
                <a:gd name="connsiteX41" fmla="*/ 2532500 w 2990398"/>
                <a:gd name="connsiteY41" fmla="*/ 420727 h 2986796"/>
                <a:gd name="connsiteX42" fmla="*/ 2552448 w 2990398"/>
                <a:gd name="connsiteY42" fmla="*/ 437048 h 2986796"/>
                <a:gd name="connsiteX43" fmla="*/ 2568768 w 2990398"/>
                <a:gd name="connsiteY43" fmla="*/ 456997 h 2986796"/>
                <a:gd name="connsiteX44" fmla="*/ 2582369 w 2990398"/>
                <a:gd name="connsiteY44" fmla="*/ 478758 h 2986796"/>
                <a:gd name="connsiteX45" fmla="*/ 2593250 w 2990398"/>
                <a:gd name="connsiteY45" fmla="*/ 503239 h 2986796"/>
                <a:gd name="connsiteX46" fmla="*/ 2602317 w 2990398"/>
                <a:gd name="connsiteY46" fmla="*/ 529536 h 2986796"/>
                <a:gd name="connsiteX47" fmla="*/ 2610477 w 2990398"/>
                <a:gd name="connsiteY47" fmla="*/ 555831 h 2986796"/>
                <a:gd name="connsiteX48" fmla="*/ 2617732 w 2990398"/>
                <a:gd name="connsiteY48" fmla="*/ 583940 h 2986796"/>
                <a:gd name="connsiteX49" fmla="*/ 2624986 w 2990398"/>
                <a:gd name="connsiteY49" fmla="*/ 611141 h 2986796"/>
                <a:gd name="connsiteX50" fmla="*/ 2633146 w 2990398"/>
                <a:gd name="connsiteY50" fmla="*/ 638344 h 2986796"/>
                <a:gd name="connsiteX51" fmla="*/ 2642213 w 2990398"/>
                <a:gd name="connsiteY51" fmla="*/ 664641 h 2986796"/>
                <a:gd name="connsiteX52" fmla="*/ 2653094 w 2990398"/>
                <a:gd name="connsiteY52" fmla="*/ 689121 h 2986796"/>
                <a:gd name="connsiteX53" fmla="*/ 2665789 w 2990398"/>
                <a:gd name="connsiteY53" fmla="*/ 711789 h 2986796"/>
                <a:gd name="connsiteX54" fmla="*/ 2682110 w 2990398"/>
                <a:gd name="connsiteY54" fmla="*/ 731739 h 2986796"/>
                <a:gd name="connsiteX55" fmla="*/ 2700244 w 2990398"/>
                <a:gd name="connsiteY55" fmla="*/ 752593 h 2986796"/>
                <a:gd name="connsiteX56" fmla="*/ 2721098 w 2990398"/>
                <a:gd name="connsiteY56" fmla="*/ 770728 h 2986796"/>
                <a:gd name="connsiteX57" fmla="*/ 2742860 w 2990398"/>
                <a:gd name="connsiteY57" fmla="*/ 787956 h 2986796"/>
                <a:gd name="connsiteX58" fmla="*/ 2766436 w 2990398"/>
                <a:gd name="connsiteY58" fmla="*/ 805184 h 2986796"/>
                <a:gd name="connsiteX59" fmla="*/ 2789104 w 2990398"/>
                <a:gd name="connsiteY59" fmla="*/ 822412 h 2986796"/>
                <a:gd name="connsiteX60" fmla="*/ 2810864 w 2990398"/>
                <a:gd name="connsiteY60" fmla="*/ 839640 h 2986796"/>
                <a:gd name="connsiteX61" fmla="*/ 2831718 w 2990398"/>
                <a:gd name="connsiteY61" fmla="*/ 858682 h 2986796"/>
                <a:gd name="connsiteX62" fmla="*/ 2849854 w 2990398"/>
                <a:gd name="connsiteY62" fmla="*/ 877723 h 2986796"/>
                <a:gd name="connsiteX63" fmla="*/ 2865269 w 2990398"/>
                <a:gd name="connsiteY63" fmla="*/ 899485 h 2986796"/>
                <a:gd name="connsiteX64" fmla="*/ 2877057 w 2990398"/>
                <a:gd name="connsiteY64" fmla="*/ 922153 h 2986796"/>
                <a:gd name="connsiteX65" fmla="*/ 2885217 w 2990398"/>
                <a:gd name="connsiteY65" fmla="*/ 949356 h 2986796"/>
                <a:gd name="connsiteX66" fmla="*/ 2888844 w 2990398"/>
                <a:gd name="connsiteY66" fmla="*/ 977465 h 2986796"/>
                <a:gd name="connsiteX67" fmla="*/ 2889751 w 2990398"/>
                <a:gd name="connsiteY67" fmla="*/ 1006481 h 2986796"/>
                <a:gd name="connsiteX68" fmla="*/ 2887031 w 2990398"/>
                <a:gd name="connsiteY68" fmla="*/ 1037309 h 2986796"/>
                <a:gd name="connsiteX69" fmla="*/ 2883403 w 2990398"/>
                <a:gd name="connsiteY69" fmla="*/ 1068137 h 2986796"/>
                <a:gd name="connsiteX70" fmla="*/ 2878870 w 2990398"/>
                <a:gd name="connsiteY70" fmla="*/ 1098967 h 2986796"/>
                <a:gd name="connsiteX71" fmla="*/ 2875242 w 2990398"/>
                <a:gd name="connsiteY71" fmla="*/ 1129796 h 2986796"/>
                <a:gd name="connsiteX72" fmla="*/ 2873430 w 2990398"/>
                <a:gd name="connsiteY72" fmla="*/ 1160626 h 2986796"/>
                <a:gd name="connsiteX73" fmla="*/ 2873430 w 2990398"/>
                <a:gd name="connsiteY73" fmla="*/ 1190548 h 2986796"/>
                <a:gd name="connsiteX74" fmla="*/ 2877057 w 2990398"/>
                <a:gd name="connsiteY74" fmla="*/ 1218656 h 2986796"/>
                <a:gd name="connsiteX75" fmla="*/ 2884310 w 2990398"/>
                <a:gd name="connsiteY75" fmla="*/ 1246765 h 2986796"/>
                <a:gd name="connsiteX76" fmla="*/ 2895190 w 2990398"/>
                <a:gd name="connsiteY76" fmla="*/ 1273062 h 2986796"/>
                <a:gd name="connsiteX77" fmla="*/ 2909700 w 2990398"/>
                <a:gd name="connsiteY77" fmla="*/ 1300263 h 2986796"/>
                <a:gd name="connsiteX78" fmla="*/ 2924206 w 2990398"/>
                <a:gd name="connsiteY78" fmla="*/ 1327465 h 2986796"/>
                <a:gd name="connsiteX79" fmla="*/ 2940528 w 2990398"/>
                <a:gd name="connsiteY79" fmla="*/ 1354668 h 2986796"/>
                <a:gd name="connsiteX80" fmla="*/ 2955942 w 2990398"/>
                <a:gd name="connsiteY80" fmla="*/ 1380964 h 2986796"/>
                <a:gd name="connsiteX81" fmla="*/ 2969543 w 2990398"/>
                <a:gd name="connsiteY81" fmla="*/ 1409071 h 2986796"/>
                <a:gd name="connsiteX82" fmla="*/ 2980424 w 2990398"/>
                <a:gd name="connsiteY82" fmla="*/ 1436275 h 2986796"/>
                <a:gd name="connsiteX83" fmla="*/ 2987677 w 2990398"/>
                <a:gd name="connsiteY83" fmla="*/ 1464384 h 2986796"/>
                <a:gd name="connsiteX84" fmla="*/ 2990398 w 2990398"/>
                <a:gd name="connsiteY84" fmla="*/ 1493398 h 2986796"/>
                <a:gd name="connsiteX85" fmla="*/ 2987677 w 2990398"/>
                <a:gd name="connsiteY85" fmla="*/ 1522414 h 2986796"/>
                <a:gd name="connsiteX86" fmla="*/ 2980424 w 2990398"/>
                <a:gd name="connsiteY86" fmla="*/ 1550523 h 2986796"/>
                <a:gd name="connsiteX87" fmla="*/ 2969543 w 2990398"/>
                <a:gd name="connsiteY87" fmla="*/ 1577725 h 2986796"/>
                <a:gd name="connsiteX88" fmla="*/ 2955942 w 2990398"/>
                <a:gd name="connsiteY88" fmla="*/ 1605834 h 2986796"/>
                <a:gd name="connsiteX89" fmla="*/ 2940528 w 2990398"/>
                <a:gd name="connsiteY89" fmla="*/ 1632130 h 2986796"/>
                <a:gd name="connsiteX90" fmla="*/ 2924206 w 2990398"/>
                <a:gd name="connsiteY90" fmla="*/ 1659332 h 2986796"/>
                <a:gd name="connsiteX91" fmla="*/ 2909700 w 2990398"/>
                <a:gd name="connsiteY91" fmla="*/ 1686534 h 2986796"/>
                <a:gd name="connsiteX92" fmla="*/ 2895190 w 2990398"/>
                <a:gd name="connsiteY92" fmla="*/ 1713736 h 2986796"/>
                <a:gd name="connsiteX93" fmla="*/ 2884310 w 2990398"/>
                <a:gd name="connsiteY93" fmla="*/ 1740031 h 2986796"/>
                <a:gd name="connsiteX94" fmla="*/ 2877057 w 2990398"/>
                <a:gd name="connsiteY94" fmla="*/ 1768140 h 2986796"/>
                <a:gd name="connsiteX95" fmla="*/ 2873430 w 2990398"/>
                <a:gd name="connsiteY95" fmla="*/ 1796249 h 2986796"/>
                <a:gd name="connsiteX96" fmla="*/ 2873430 w 2990398"/>
                <a:gd name="connsiteY96" fmla="*/ 1826171 h 2986796"/>
                <a:gd name="connsiteX97" fmla="*/ 2875242 w 2990398"/>
                <a:gd name="connsiteY97" fmla="*/ 1857001 h 2986796"/>
                <a:gd name="connsiteX98" fmla="*/ 2878870 w 2990398"/>
                <a:gd name="connsiteY98" fmla="*/ 1887829 h 2986796"/>
                <a:gd name="connsiteX99" fmla="*/ 2883403 w 2990398"/>
                <a:gd name="connsiteY99" fmla="*/ 1918659 h 2986796"/>
                <a:gd name="connsiteX100" fmla="*/ 2887031 w 2990398"/>
                <a:gd name="connsiteY100" fmla="*/ 1949489 h 2986796"/>
                <a:gd name="connsiteX101" fmla="*/ 2889751 w 2990398"/>
                <a:gd name="connsiteY101" fmla="*/ 1980317 h 2986796"/>
                <a:gd name="connsiteX102" fmla="*/ 2888844 w 2990398"/>
                <a:gd name="connsiteY102" fmla="*/ 2009333 h 2986796"/>
                <a:gd name="connsiteX103" fmla="*/ 2885217 w 2990398"/>
                <a:gd name="connsiteY103" fmla="*/ 2037442 h 2986796"/>
                <a:gd name="connsiteX104" fmla="*/ 2877057 w 2990398"/>
                <a:gd name="connsiteY104" fmla="*/ 2064644 h 2986796"/>
                <a:gd name="connsiteX105" fmla="*/ 2865269 w 2990398"/>
                <a:gd name="connsiteY105" fmla="*/ 2087312 h 2986796"/>
                <a:gd name="connsiteX106" fmla="*/ 2849854 w 2990398"/>
                <a:gd name="connsiteY106" fmla="*/ 2109074 h 2986796"/>
                <a:gd name="connsiteX107" fmla="*/ 2831718 w 2990398"/>
                <a:gd name="connsiteY107" fmla="*/ 2128116 h 2986796"/>
                <a:gd name="connsiteX108" fmla="*/ 2810864 w 2990398"/>
                <a:gd name="connsiteY108" fmla="*/ 2147156 h 2986796"/>
                <a:gd name="connsiteX109" fmla="*/ 2789104 w 2990398"/>
                <a:gd name="connsiteY109" fmla="*/ 2164385 h 2986796"/>
                <a:gd name="connsiteX110" fmla="*/ 2766436 w 2990398"/>
                <a:gd name="connsiteY110" fmla="*/ 2181613 h 2986796"/>
                <a:gd name="connsiteX111" fmla="*/ 2742860 w 2990398"/>
                <a:gd name="connsiteY111" fmla="*/ 2198842 h 2986796"/>
                <a:gd name="connsiteX112" fmla="*/ 2721098 w 2990398"/>
                <a:gd name="connsiteY112" fmla="*/ 2216069 h 2986796"/>
                <a:gd name="connsiteX113" fmla="*/ 2700244 w 2990398"/>
                <a:gd name="connsiteY113" fmla="*/ 2234203 h 2986796"/>
                <a:gd name="connsiteX114" fmla="*/ 2682110 w 2990398"/>
                <a:gd name="connsiteY114" fmla="*/ 2255059 h 2986796"/>
                <a:gd name="connsiteX115" fmla="*/ 2665789 w 2990398"/>
                <a:gd name="connsiteY115" fmla="*/ 2275007 h 2986796"/>
                <a:gd name="connsiteX116" fmla="*/ 2653094 w 2990398"/>
                <a:gd name="connsiteY116" fmla="*/ 2297675 h 2986796"/>
                <a:gd name="connsiteX117" fmla="*/ 2642213 w 2990398"/>
                <a:gd name="connsiteY117" fmla="*/ 2322157 h 2986796"/>
                <a:gd name="connsiteX118" fmla="*/ 2633146 w 2990398"/>
                <a:gd name="connsiteY118" fmla="*/ 2348452 h 2986796"/>
                <a:gd name="connsiteX119" fmla="*/ 2624986 w 2990398"/>
                <a:gd name="connsiteY119" fmla="*/ 2375655 h 2986796"/>
                <a:gd name="connsiteX120" fmla="*/ 2617732 w 2990398"/>
                <a:gd name="connsiteY120" fmla="*/ 2402858 h 2986796"/>
                <a:gd name="connsiteX121" fmla="*/ 2610477 w 2990398"/>
                <a:gd name="connsiteY121" fmla="*/ 2430967 h 2986796"/>
                <a:gd name="connsiteX122" fmla="*/ 2602317 w 2990398"/>
                <a:gd name="connsiteY122" fmla="*/ 2457261 h 2986796"/>
                <a:gd name="connsiteX123" fmla="*/ 2593250 w 2990398"/>
                <a:gd name="connsiteY123" fmla="*/ 2483556 h 2986796"/>
                <a:gd name="connsiteX124" fmla="*/ 2582369 w 2990398"/>
                <a:gd name="connsiteY124" fmla="*/ 2508038 h 2986796"/>
                <a:gd name="connsiteX125" fmla="*/ 2568768 w 2990398"/>
                <a:gd name="connsiteY125" fmla="*/ 2529801 h 2986796"/>
                <a:gd name="connsiteX126" fmla="*/ 2552448 w 2990398"/>
                <a:gd name="connsiteY126" fmla="*/ 2549749 h 2986796"/>
                <a:gd name="connsiteX127" fmla="*/ 2532500 w 2990398"/>
                <a:gd name="connsiteY127" fmla="*/ 2566069 h 2986796"/>
                <a:gd name="connsiteX128" fmla="*/ 2510738 w 2990398"/>
                <a:gd name="connsiteY128" fmla="*/ 2579670 h 2986796"/>
                <a:gd name="connsiteX129" fmla="*/ 2486255 w 2990398"/>
                <a:gd name="connsiteY129" fmla="*/ 2590552 h 2986796"/>
                <a:gd name="connsiteX130" fmla="*/ 2459961 w 2990398"/>
                <a:gd name="connsiteY130" fmla="*/ 2599619 h 2986796"/>
                <a:gd name="connsiteX131" fmla="*/ 2433665 w 2990398"/>
                <a:gd name="connsiteY131" fmla="*/ 2607779 h 2986796"/>
                <a:gd name="connsiteX132" fmla="*/ 2405556 w 2990398"/>
                <a:gd name="connsiteY132" fmla="*/ 2615034 h 2986796"/>
                <a:gd name="connsiteX133" fmla="*/ 2378355 w 2990398"/>
                <a:gd name="connsiteY133" fmla="*/ 2622287 h 2986796"/>
                <a:gd name="connsiteX134" fmla="*/ 2351153 w 2990398"/>
                <a:gd name="connsiteY134" fmla="*/ 2630448 h 2986796"/>
                <a:gd name="connsiteX135" fmla="*/ 2324858 w 2990398"/>
                <a:gd name="connsiteY135" fmla="*/ 2639517 h 2986796"/>
                <a:gd name="connsiteX136" fmla="*/ 2300376 w 2990398"/>
                <a:gd name="connsiteY136" fmla="*/ 2650397 h 2986796"/>
                <a:gd name="connsiteX137" fmla="*/ 2277709 w 2990398"/>
                <a:gd name="connsiteY137" fmla="*/ 2663091 h 2986796"/>
                <a:gd name="connsiteX138" fmla="*/ 2257760 w 2990398"/>
                <a:gd name="connsiteY138" fmla="*/ 2679412 h 2986796"/>
                <a:gd name="connsiteX139" fmla="*/ 2236905 w 2990398"/>
                <a:gd name="connsiteY139" fmla="*/ 2697548 h 2986796"/>
                <a:gd name="connsiteX140" fmla="*/ 2218769 w 2990398"/>
                <a:gd name="connsiteY140" fmla="*/ 2718403 h 2986796"/>
                <a:gd name="connsiteX141" fmla="*/ 2201542 w 2990398"/>
                <a:gd name="connsiteY141" fmla="*/ 2740164 h 2986796"/>
                <a:gd name="connsiteX142" fmla="*/ 2184315 w 2990398"/>
                <a:gd name="connsiteY142" fmla="*/ 2762832 h 2986796"/>
                <a:gd name="connsiteX143" fmla="*/ 2167088 w 2990398"/>
                <a:gd name="connsiteY143" fmla="*/ 2785501 h 2986796"/>
                <a:gd name="connsiteX144" fmla="*/ 2149858 w 2990398"/>
                <a:gd name="connsiteY144" fmla="*/ 2807263 h 2986796"/>
                <a:gd name="connsiteX145" fmla="*/ 2130817 w 2990398"/>
                <a:gd name="connsiteY145" fmla="*/ 2828117 h 2986796"/>
                <a:gd name="connsiteX146" fmla="*/ 2111775 w 2990398"/>
                <a:gd name="connsiteY146" fmla="*/ 2846252 h 2986796"/>
                <a:gd name="connsiteX147" fmla="*/ 2090015 w 2990398"/>
                <a:gd name="connsiteY147" fmla="*/ 2861666 h 2986796"/>
                <a:gd name="connsiteX148" fmla="*/ 2067346 w 2990398"/>
                <a:gd name="connsiteY148" fmla="*/ 2873455 h 2986796"/>
                <a:gd name="connsiteX149" fmla="*/ 2040145 w 2990398"/>
                <a:gd name="connsiteY149" fmla="*/ 2881614 h 2986796"/>
                <a:gd name="connsiteX150" fmla="*/ 2012036 w 2990398"/>
                <a:gd name="connsiteY150" fmla="*/ 2885242 h 2986796"/>
                <a:gd name="connsiteX151" fmla="*/ 1983021 w 2990398"/>
                <a:gd name="connsiteY151" fmla="*/ 2886149 h 2986796"/>
                <a:gd name="connsiteX152" fmla="*/ 1952192 w 2990398"/>
                <a:gd name="connsiteY152" fmla="*/ 2883428 h 2986796"/>
                <a:gd name="connsiteX153" fmla="*/ 1921363 w 2990398"/>
                <a:gd name="connsiteY153" fmla="*/ 2879802 h 2986796"/>
                <a:gd name="connsiteX154" fmla="*/ 1890534 w 2990398"/>
                <a:gd name="connsiteY154" fmla="*/ 2875267 h 2986796"/>
                <a:gd name="connsiteX155" fmla="*/ 1859705 w 2990398"/>
                <a:gd name="connsiteY155" fmla="*/ 2871641 h 2986796"/>
                <a:gd name="connsiteX156" fmla="*/ 1828877 w 2990398"/>
                <a:gd name="connsiteY156" fmla="*/ 2869827 h 2986796"/>
                <a:gd name="connsiteX157" fmla="*/ 1798954 w 2990398"/>
                <a:gd name="connsiteY157" fmla="*/ 2869827 h 2986796"/>
                <a:gd name="connsiteX158" fmla="*/ 1770845 w 2990398"/>
                <a:gd name="connsiteY158" fmla="*/ 2873455 h 2986796"/>
                <a:gd name="connsiteX159" fmla="*/ 1741831 w 2990398"/>
                <a:gd name="connsiteY159" fmla="*/ 2880708 h 2986796"/>
                <a:gd name="connsiteX160" fmla="*/ 1715535 w 2990398"/>
                <a:gd name="connsiteY160" fmla="*/ 2891590 h 2986796"/>
                <a:gd name="connsiteX161" fmla="*/ 1688333 w 2990398"/>
                <a:gd name="connsiteY161" fmla="*/ 2906097 h 2986796"/>
                <a:gd name="connsiteX162" fmla="*/ 1661132 w 2990398"/>
                <a:gd name="connsiteY162" fmla="*/ 2920605 h 2986796"/>
                <a:gd name="connsiteX163" fmla="*/ 1633930 w 2990398"/>
                <a:gd name="connsiteY163" fmla="*/ 2936927 h 2986796"/>
                <a:gd name="connsiteX164" fmla="*/ 1607633 w 2990398"/>
                <a:gd name="connsiteY164" fmla="*/ 2952341 h 2986796"/>
                <a:gd name="connsiteX165" fmla="*/ 1579526 w 2990398"/>
                <a:gd name="connsiteY165" fmla="*/ 2965941 h 2986796"/>
                <a:gd name="connsiteX166" fmla="*/ 1552324 w 2990398"/>
                <a:gd name="connsiteY166" fmla="*/ 2976823 h 2986796"/>
                <a:gd name="connsiteX167" fmla="*/ 1524214 w 2990398"/>
                <a:gd name="connsiteY167" fmla="*/ 2984076 h 2986796"/>
                <a:gd name="connsiteX168" fmla="*/ 1495200 w 2990398"/>
                <a:gd name="connsiteY168" fmla="*/ 2986796 h 2986796"/>
                <a:gd name="connsiteX169" fmla="*/ 1466185 w 2990398"/>
                <a:gd name="connsiteY169" fmla="*/ 2984076 h 2986796"/>
                <a:gd name="connsiteX170" fmla="*/ 1438076 w 2990398"/>
                <a:gd name="connsiteY170" fmla="*/ 2976823 h 2986796"/>
                <a:gd name="connsiteX171" fmla="*/ 1410874 w 2990398"/>
                <a:gd name="connsiteY171" fmla="*/ 2965941 h 2986796"/>
                <a:gd name="connsiteX172" fmla="*/ 1382765 w 2990398"/>
                <a:gd name="connsiteY172" fmla="*/ 2952341 h 2986796"/>
                <a:gd name="connsiteX173" fmla="*/ 1356470 w 2990398"/>
                <a:gd name="connsiteY173" fmla="*/ 2936927 h 2986796"/>
                <a:gd name="connsiteX174" fmla="*/ 1329268 w 2990398"/>
                <a:gd name="connsiteY174" fmla="*/ 2920605 h 2986796"/>
                <a:gd name="connsiteX175" fmla="*/ 1302066 w 2990398"/>
                <a:gd name="connsiteY175" fmla="*/ 2906097 h 2986796"/>
                <a:gd name="connsiteX176" fmla="*/ 1274865 w 2990398"/>
                <a:gd name="connsiteY176" fmla="*/ 2891590 h 2986796"/>
                <a:gd name="connsiteX177" fmla="*/ 1247663 w 2990398"/>
                <a:gd name="connsiteY177" fmla="*/ 2880708 h 2986796"/>
                <a:gd name="connsiteX178" fmla="*/ 1219554 w 2990398"/>
                <a:gd name="connsiteY178" fmla="*/ 2873455 h 2986796"/>
                <a:gd name="connsiteX179" fmla="*/ 1191445 w 2990398"/>
                <a:gd name="connsiteY179" fmla="*/ 2869827 h 2986796"/>
                <a:gd name="connsiteX180" fmla="*/ 1161523 w 2990398"/>
                <a:gd name="connsiteY180" fmla="*/ 2869827 h 2986796"/>
                <a:gd name="connsiteX181" fmla="*/ 1130694 w 2990398"/>
                <a:gd name="connsiteY181" fmla="*/ 2871641 h 2986796"/>
                <a:gd name="connsiteX182" fmla="*/ 1099866 w 2990398"/>
                <a:gd name="connsiteY182" fmla="*/ 2875267 h 2986796"/>
                <a:gd name="connsiteX183" fmla="*/ 1069036 w 2990398"/>
                <a:gd name="connsiteY183" fmla="*/ 2879802 h 2986796"/>
                <a:gd name="connsiteX184" fmla="*/ 1038207 w 2990398"/>
                <a:gd name="connsiteY184" fmla="*/ 2883428 h 2986796"/>
                <a:gd name="connsiteX185" fmla="*/ 1007378 w 2990398"/>
                <a:gd name="connsiteY185" fmla="*/ 2886149 h 2986796"/>
                <a:gd name="connsiteX186" fmla="*/ 978364 w 2990398"/>
                <a:gd name="connsiteY186" fmla="*/ 2885242 h 2986796"/>
                <a:gd name="connsiteX187" fmla="*/ 950255 w 2990398"/>
                <a:gd name="connsiteY187" fmla="*/ 2881614 h 2986796"/>
                <a:gd name="connsiteX188" fmla="*/ 923053 w 2990398"/>
                <a:gd name="connsiteY188" fmla="*/ 2873455 h 2986796"/>
                <a:gd name="connsiteX189" fmla="*/ 900384 w 2990398"/>
                <a:gd name="connsiteY189" fmla="*/ 2861666 h 2986796"/>
                <a:gd name="connsiteX190" fmla="*/ 878622 w 2990398"/>
                <a:gd name="connsiteY190" fmla="*/ 2846252 h 2986796"/>
                <a:gd name="connsiteX191" fmla="*/ 859581 w 2990398"/>
                <a:gd name="connsiteY191" fmla="*/ 2828117 h 2986796"/>
                <a:gd name="connsiteX192" fmla="*/ 840540 w 2990398"/>
                <a:gd name="connsiteY192" fmla="*/ 2807263 h 2986796"/>
                <a:gd name="connsiteX193" fmla="*/ 823313 w 2990398"/>
                <a:gd name="connsiteY193" fmla="*/ 2785501 h 2986796"/>
                <a:gd name="connsiteX194" fmla="*/ 806083 w 2990398"/>
                <a:gd name="connsiteY194" fmla="*/ 2762832 h 2986796"/>
                <a:gd name="connsiteX195" fmla="*/ 788856 w 2990398"/>
                <a:gd name="connsiteY195" fmla="*/ 2740164 h 2986796"/>
                <a:gd name="connsiteX196" fmla="*/ 771629 w 2990398"/>
                <a:gd name="connsiteY196" fmla="*/ 2718403 h 2986796"/>
                <a:gd name="connsiteX197" fmla="*/ 753494 w 2990398"/>
                <a:gd name="connsiteY197" fmla="*/ 2697548 h 2986796"/>
                <a:gd name="connsiteX198" fmla="*/ 732639 w 2990398"/>
                <a:gd name="connsiteY198" fmla="*/ 2679412 h 2986796"/>
                <a:gd name="connsiteX199" fmla="*/ 712691 w 2990398"/>
                <a:gd name="connsiteY199" fmla="*/ 2663091 h 2986796"/>
                <a:gd name="connsiteX200" fmla="*/ 690023 w 2990398"/>
                <a:gd name="connsiteY200" fmla="*/ 2650397 h 2986796"/>
                <a:gd name="connsiteX201" fmla="*/ 665541 w 2990398"/>
                <a:gd name="connsiteY201" fmla="*/ 2639517 h 2986796"/>
                <a:gd name="connsiteX202" fmla="*/ 639246 w 2990398"/>
                <a:gd name="connsiteY202" fmla="*/ 2630448 h 2986796"/>
                <a:gd name="connsiteX203" fmla="*/ 612044 w 2990398"/>
                <a:gd name="connsiteY203" fmla="*/ 2622287 h 2986796"/>
                <a:gd name="connsiteX204" fmla="*/ 584842 w 2990398"/>
                <a:gd name="connsiteY204" fmla="*/ 2615034 h 2986796"/>
                <a:gd name="connsiteX205" fmla="*/ 556733 w 2990398"/>
                <a:gd name="connsiteY205" fmla="*/ 2607779 h 2986796"/>
                <a:gd name="connsiteX206" fmla="*/ 530438 w 2990398"/>
                <a:gd name="connsiteY206" fmla="*/ 2599619 h 2986796"/>
                <a:gd name="connsiteX207" fmla="*/ 504143 w 2990398"/>
                <a:gd name="connsiteY207" fmla="*/ 2590552 h 2986796"/>
                <a:gd name="connsiteX208" fmla="*/ 479662 w 2990398"/>
                <a:gd name="connsiteY208" fmla="*/ 2579670 h 2986796"/>
                <a:gd name="connsiteX209" fmla="*/ 457900 w 2990398"/>
                <a:gd name="connsiteY209" fmla="*/ 2566069 h 2986796"/>
                <a:gd name="connsiteX210" fmla="*/ 437951 w 2990398"/>
                <a:gd name="connsiteY210" fmla="*/ 2549749 h 2986796"/>
                <a:gd name="connsiteX211" fmla="*/ 421632 w 2990398"/>
                <a:gd name="connsiteY211" fmla="*/ 2529801 h 2986796"/>
                <a:gd name="connsiteX212" fmla="*/ 408030 w 2990398"/>
                <a:gd name="connsiteY212" fmla="*/ 2508038 h 2986796"/>
                <a:gd name="connsiteX213" fmla="*/ 397149 w 2990398"/>
                <a:gd name="connsiteY213" fmla="*/ 2483556 h 2986796"/>
                <a:gd name="connsiteX214" fmla="*/ 388082 w 2990398"/>
                <a:gd name="connsiteY214" fmla="*/ 2457261 h 2986796"/>
                <a:gd name="connsiteX215" fmla="*/ 379921 w 2990398"/>
                <a:gd name="connsiteY215" fmla="*/ 2430967 h 2986796"/>
                <a:gd name="connsiteX216" fmla="*/ 372668 w 2990398"/>
                <a:gd name="connsiteY216" fmla="*/ 2402858 h 2986796"/>
                <a:gd name="connsiteX217" fmla="*/ 365414 w 2990398"/>
                <a:gd name="connsiteY217" fmla="*/ 2375655 h 2986796"/>
                <a:gd name="connsiteX218" fmla="*/ 357253 w 2990398"/>
                <a:gd name="connsiteY218" fmla="*/ 2348452 h 2986796"/>
                <a:gd name="connsiteX219" fmla="*/ 348185 w 2990398"/>
                <a:gd name="connsiteY219" fmla="*/ 2322157 h 2986796"/>
                <a:gd name="connsiteX220" fmla="*/ 337304 w 2990398"/>
                <a:gd name="connsiteY220" fmla="*/ 2297675 h 2986796"/>
                <a:gd name="connsiteX221" fmla="*/ 324611 w 2990398"/>
                <a:gd name="connsiteY221" fmla="*/ 2275007 h 2986796"/>
                <a:gd name="connsiteX222" fmla="*/ 308290 w 2990398"/>
                <a:gd name="connsiteY222" fmla="*/ 2255059 h 2986796"/>
                <a:gd name="connsiteX223" fmla="*/ 290155 w 2990398"/>
                <a:gd name="connsiteY223" fmla="*/ 2234203 h 2986796"/>
                <a:gd name="connsiteX224" fmla="*/ 269300 w 2990398"/>
                <a:gd name="connsiteY224" fmla="*/ 2216069 h 2986796"/>
                <a:gd name="connsiteX225" fmla="*/ 246631 w 2990398"/>
                <a:gd name="connsiteY225" fmla="*/ 2198842 h 2986796"/>
                <a:gd name="connsiteX226" fmla="*/ 223963 w 2990398"/>
                <a:gd name="connsiteY226" fmla="*/ 2181613 h 2986796"/>
                <a:gd name="connsiteX227" fmla="*/ 201296 w 2990398"/>
                <a:gd name="connsiteY227" fmla="*/ 2164385 h 2986796"/>
                <a:gd name="connsiteX228" fmla="*/ 179534 w 2990398"/>
                <a:gd name="connsiteY228" fmla="*/ 2147156 h 2986796"/>
                <a:gd name="connsiteX229" fmla="*/ 158679 w 2990398"/>
                <a:gd name="connsiteY229" fmla="*/ 2128116 h 2986796"/>
                <a:gd name="connsiteX230" fmla="*/ 140545 w 2990398"/>
                <a:gd name="connsiteY230" fmla="*/ 2109074 h 2986796"/>
                <a:gd name="connsiteX231" fmla="*/ 125130 w 2990398"/>
                <a:gd name="connsiteY231" fmla="*/ 2087312 h 2986796"/>
                <a:gd name="connsiteX232" fmla="*/ 113343 w 2990398"/>
                <a:gd name="connsiteY232" fmla="*/ 2064644 h 2986796"/>
                <a:gd name="connsiteX233" fmla="*/ 105182 w 2990398"/>
                <a:gd name="connsiteY233" fmla="*/ 2037442 h 2986796"/>
                <a:gd name="connsiteX234" fmla="*/ 101555 w 2990398"/>
                <a:gd name="connsiteY234" fmla="*/ 2009333 h 2986796"/>
                <a:gd name="connsiteX235" fmla="*/ 100648 w 2990398"/>
                <a:gd name="connsiteY235" fmla="*/ 1980317 h 2986796"/>
                <a:gd name="connsiteX236" fmla="*/ 103368 w 2990398"/>
                <a:gd name="connsiteY236" fmla="*/ 1949489 h 2986796"/>
                <a:gd name="connsiteX237" fmla="*/ 106995 w 2990398"/>
                <a:gd name="connsiteY237" fmla="*/ 1918659 h 2986796"/>
                <a:gd name="connsiteX238" fmla="*/ 111528 w 2990398"/>
                <a:gd name="connsiteY238" fmla="*/ 1887829 h 2986796"/>
                <a:gd name="connsiteX239" fmla="*/ 115156 w 2990398"/>
                <a:gd name="connsiteY239" fmla="*/ 1857001 h 2986796"/>
                <a:gd name="connsiteX240" fmla="*/ 116970 w 2990398"/>
                <a:gd name="connsiteY240" fmla="*/ 1826171 h 2986796"/>
                <a:gd name="connsiteX241" fmla="*/ 116970 w 2990398"/>
                <a:gd name="connsiteY241" fmla="*/ 1796249 h 2986796"/>
                <a:gd name="connsiteX242" fmla="*/ 113343 w 2990398"/>
                <a:gd name="connsiteY242" fmla="*/ 1768140 h 2986796"/>
                <a:gd name="connsiteX243" fmla="*/ 106089 w 2990398"/>
                <a:gd name="connsiteY243" fmla="*/ 1740031 h 2986796"/>
                <a:gd name="connsiteX244" fmla="*/ 95208 w 2990398"/>
                <a:gd name="connsiteY244" fmla="*/ 1713736 h 2986796"/>
                <a:gd name="connsiteX245" fmla="*/ 81606 w 2990398"/>
                <a:gd name="connsiteY245" fmla="*/ 1686534 h 2986796"/>
                <a:gd name="connsiteX246" fmla="*/ 66192 w 2990398"/>
                <a:gd name="connsiteY246" fmla="*/ 1659332 h 2986796"/>
                <a:gd name="connsiteX247" fmla="*/ 49872 w 2990398"/>
                <a:gd name="connsiteY247" fmla="*/ 1632130 h 2986796"/>
                <a:gd name="connsiteX248" fmla="*/ 34458 w 2990398"/>
                <a:gd name="connsiteY248" fmla="*/ 1605834 h 2986796"/>
                <a:gd name="connsiteX249" fmla="*/ 20855 w 2990398"/>
                <a:gd name="connsiteY249" fmla="*/ 1577725 h 2986796"/>
                <a:gd name="connsiteX250" fmla="*/ 9975 w 2990398"/>
                <a:gd name="connsiteY250" fmla="*/ 1550523 h 2986796"/>
                <a:gd name="connsiteX251" fmla="*/ 2721 w 2990398"/>
                <a:gd name="connsiteY251" fmla="*/ 1522414 h 2986796"/>
                <a:gd name="connsiteX252" fmla="*/ 0 w 2990398"/>
                <a:gd name="connsiteY252" fmla="*/ 1493398 h 2986796"/>
                <a:gd name="connsiteX253" fmla="*/ 2721 w 2990398"/>
                <a:gd name="connsiteY253" fmla="*/ 1464384 h 2986796"/>
                <a:gd name="connsiteX254" fmla="*/ 9975 w 2990398"/>
                <a:gd name="connsiteY254" fmla="*/ 1436275 h 2986796"/>
                <a:gd name="connsiteX255" fmla="*/ 20855 w 2990398"/>
                <a:gd name="connsiteY255" fmla="*/ 1409071 h 2986796"/>
                <a:gd name="connsiteX256" fmla="*/ 34458 w 2990398"/>
                <a:gd name="connsiteY256" fmla="*/ 1380964 h 2986796"/>
                <a:gd name="connsiteX257" fmla="*/ 49872 w 2990398"/>
                <a:gd name="connsiteY257" fmla="*/ 1354668 h 2986796"/>
                <a:gd name="connsiteX258" fmla="*/ 66192 w 2990398"/>
                <a:gd name="connsiteY258" fmla="*/ 1327465 h 2986796"/>
                <a:gd name="connsiteX259" fmla="*/ 81606 w 2990398"/>
                <a:gd name="connsiteY259" fmla="*/ 1300263 h 2986796"/>
                <a:gd name="connsiteX260" fmla="*/ 95208 w 2990398"/>
                <a:gd name="connsiteY260" fmla="*/ 1273062 h 2986796"/>
                <a:gd name="connsiteX261" fmla="*/ 106089 w 2990398"/>
                <a:gd name="connsiteY261" fmla="*/ 1246765 h 2986796"/>
                <a:gd name="connsiteX262" fmla="*/ 113343 w 2990398"/>
                <a:gd name="connsiteY262" fmla="*/ 1218656 h 2986796"/>
                <a:gd name="connsiteX263" fmla="*/ 116970 w 2990398"/>
                <a:gd name="connsiteY263" fmla="*/ 1190548 h 2986796"/>
                <a:gd name="connsiteX264" fmla="*/ 116970 w 2990398"/>
                <a:gd name="connsiteY264" fmla="*/ 1160626 h 2986796"/>
                <a:gd name="connsiteX265" fmla="*/ 115156 w 2990398"/>
                <a:gd name="connsiteY265" fmla="*/ 1129796 h 2986796"/>
                <a:gd name="connsiteX266" fmla="*/ 111528 w 2990398"/>
                <a:gd name="connsiteY266" fmla="*/ 1098967 h 2986796"/>
                <a:gd name="connsiteX267" fmla="*/ 106995 w 2990398"/>
                <a:gd name="connsiteY267" fmla="*/ 1068137 h 2986796"/>
                <a:gd name="connsiteX268" fmla="*/ 103368 w 2990398"/>
                <a:gd name="connsiteY268" fmla="*/ 1037309 h 2986796"/>
                <a:gd name="connsiteX269" fmla="*/ 100648 w 2990398"/>
                <a:gd name="connsiteY269" fmla="*/ 1006481 h 2986796"/>
                <a:gd name="connsiteX270" fmla="*/ 101555 w 2990398"/>
                <a:gd name="connsiteY270" fmla="*/ 977465 h 2986796"/>
                <a:gd name="connsiteX271" fmla="*/ 105182 w 2990398"/>
                <a:gd name="connsiteY271" fmla="*/ 949356 h 2986796"/>
                <a:gd name="connsiteX272" fmla="*/ 113343 w 2990398"/>
                <a:gd name="connsiteY272" fmla="*/ 922153 h 2986796"/>
                <a:gd name="connsiteX273" fmla="*/ 125130 w 2990398"/>
                <a:gd name="connsiteY273" fmla="*/ 899485 h 2986796"/>
                <a:gd name="connsiteX274" fmla="*/ 140545 w 2990398"/>
                <a:gd name="connsiteY274" fmla="*/ 877723 h 2986796"/>
                <a:gd name="connsiteX275" fmla="*/ 158679 w 2990398"/>
                <a:gd name="connsiteY275" fmla="*/ 858682 h 2986796"/>
                <a:gd name="connsiteX276" fmla="*/ 179534 w 2990398"/>
                <a:gd name="connsiteY276" fmla="*/ 839640 h 2986796"/>
                <a:gd name="connsiteX277" fmla="*/ 201296 w 2990398"/>
                <a:gd name="connsiteY277" fmla="*/ 822412 h 2986796"/>
                <a:gd name="connsiteX278" fmla="*/ 223963 w 2990398"/>
                <a:gd name="connsiteY278" fmla="*/ 805184 h 2986796"/>
                <a:gd name="connsiteX279" fmla="*/ 246631 w 2990398"/>
                <a:gd name="connsiteY279" fmla="*/ 787956 h 2986796"/>
                <a:gd name="connsiteX280" fmla="*/ 269300 w 2990398"/>
                <a:gd name="connsiteY280" fmla="*/ 770728 h 2986796"/>
                <a:gd name="connsiteX281" fmla="*/ 290155 w 2990398"/>
                <a:gd name="connsiteY281" fmla="*/ 752593 h 2986796"/>
                <a:gd name="connsiteX282" fmla="*/ 308290 w 2990398"/>
                <a:gd name="connsiteY282" fmla="*/ 731739 h 2986796"/>
                <a:gd name="connsiteX283" fmla="*/ 324611 w 2990398"/>
                <a:gd name="connsiteY283" fmla="*/ 711789 h 2986796"/>
                <a:gd name="connsiteX284" fmla="*/ 337304 w 2990398"/>
                <a:gd name="connsiteY284" fmla="*/ 689121 h 2986796"/>
                <a:gd name="connsiteX285" fmla="*/ 348185 w 2990398"/>
                <a:gd name="connsiteY285" fmla="*/ 664641 h 2986796"/>
                <a:gd name="connsiteX286" fmla="*/ 357253 w 2990398"/>
                <a:gd name="connsiteY286" fmla="*/ 638344 h 2986796"/>
                <a:gd name="connsiteX287" fmla="*/ 365414 w 2990398"/>
                <a:gd name="connsiteY287" fmla="*/ 611141 h 2986796"/>
                <a:gd name="connsiteX288" fmla="*/ 372668 w 2990398"/>
                <a:gd name="connsiteY288" fmla="*/ 583940 h 2986796"/>
                <a:gd name="connsiteX289" fmla="*/ 379921 w 2990398"/>
                <a:gd name="connsiteY289" fmla="*/ 555831 h 2986796"/>
                <a:gd name="connsiteX290" fmla="*/ 388082 w 2990398"/>
                <a:gd name="connsiteY290" fmla="*/ 529536 h 2986796"/>
                <a:gd name="connsiteX291" fmla="*/ 397149 w 2990398"/>
                <a:gd name="connsiteY291" fmla="*/ 503239 h 2986796"/>
                <a:gd name="connsiteX292" fmla="*/ 408030 w 2990398"/>
                <a:gd name="connsiteY292" fmla="*/ 478758 h 2986796"/>
                <a:gd name="connsiteX293" fmla="*/ 421632 w 2990398"/>
                <a:gd name="connsiteY293" fmla="*/ 456997 h 2986796"/>
                <a:gd name="connsiteX294" fmla="*/ 437951 w 2990398"/>
                <a:gd name="connsiteY294" fmla="*/ 437048 h 2986796"/>
                <a:gd name="connsiteX295" fmla="*/ 457900 w 2990398"/>
                <a:gd name="connsiteY295" fmla="*/ 420727 h 2986796"/>
                <a:gd name="connsiteX296" fmla="*/ 479662 w 2990398"/>
                <a:gd name="connsiteY296" fmla="*/ 407126 h 2986796"/>
                <a:gd name="connsiteX297" fmla="*/ 504143 w 2990398"/>
                <a:gd name="connsiteY297" fmla="*/ 396244 h 2986796"/>
                <a:gd name="connsiteX298" fmla="*/ 530438 w 2990398"/>
                <a:gd name="connsiteY298" fmla="*/ 387178 h 2986796"/>
                <a:gd name="connsiteX299" fmla="*/ 556733 w 2990398"/>
                <a:gd name="connsiteY299" fmla="*/ 379017 h 2986796"/>
                <a:gd name="connsiteX300" fmla="*/ 584842 w 2990398"/>
                <a:gd name="connsiteY300" fmla="*/ 371762 h 2986796"/>
                <a:gd name="connsiteX301" fmla="*/ 612044 w 2990398"/>
                <a:gd name="connsiteY301" fmla="*/ 364509 h 2986796"/>
                <a:gd name="connsiteX302" fmla="*/ 639246 w 2990398"/>
                <a:gd name="connsiteY302" fmla="*/ 356348 h 2986796"/>
                <a:gd name="connsiteX303" fmla="*/ 665541 w 2990398"/>
                <a:gd name="connsiteY303" fmla="*/ 347282 h 2986796"/>
                <a:gd name="connsiteX304" fmla="*/ 690023 w 2990398"/>
                <a:gd name="connsiteY304" fmla="*/ 336400 h 2986796"/>
                <a:gd name="connsiteX305" fmla="*/ 712691 w 2990398"/>
                <a:gd name="connsiteY305" fmla="*/ 323707 h 2986796"/>
                <a:gd name="connsiteX306" fmla="*/ 732639 w 2990398"/>
                <a:gd name="connsiteY306" fmla="*/ 307385 h 2986796"/>
                <a:gd name="connsiteX307" fmla="*/ 753494 w 2990398"/>
                <a:gd name="connsiteY307" fmla="*/ 289249 h 2986796"/>
                <a:gd name="connsiteX308" fmla="*/ 771629 w 2990398"/>
                <a:gd name="connsiteY308" fmla="*/ 268395 h 2986796"/>
                <a:gd name="connsiteX309" fmla="*/ 788856 w 2990398"/>
                <a:gd name="connsiteY309" fmla="*/ 246632 h 2986796"/>
                <a:gd name="connsiteX310" fmla="*/ 806083 w 2990398"/>
                <a:gd name="connsiteY310" fmla="*/ 223964 h 2986796"/>
                <a:gd name="connsiteX311" fmla="*/ 823313 w 2990398"/>
                <a:gd name="connsiteY311" fmla="*/ 201296 h 2986796"/>
                <a:gd name="connsiteX312" fmla="*/ 840540 w 2990398"/>
                <a:gd name="connsiteY312" fmla="*/ 179535 h 2986796"/>
                <a:gd name="connsiteX313" fmla="*/ 859581 w 2990398"/>
                <a:gd name="connsiteY313" fmla="*/ 158680 h 2986796"/>
                <a:gd name="connsiteX314" fmla="*/ 878622 w 2990398"/>
                <a:gd name="connsiteY314" fmla="*/ 140545 h 2986796"/>
                <a:gd name="connsiteX315" fmla="*/ 900384 w 2990398"/>
                <a:gd name="connsiteY315" fmla="*/ 125130 h 2986796"/>
                <a:gd name="connsiteX316" fmla="*/ 923053 w 2990398"/>
                <a:gd name="connsiteY316" fmla="*/ 113343 h 2986796"/>
                <a:gd name="connsiteX317" fmla="*/ 950255 w 2990398"/>
                <a:gd name="connsiteY317" fmla="*/ 105182 h 2986796"/>
                <a:gd name="connsiteX318" fmla="*/ 978364 w 2990398"/>
                <a:gd name="connsiteY318" fmla="*/ 101554 h 2986796"/>
                <a:gd name="connsiteX319" fmla="*/ 1007378 w 2990398"/>
                <a:gd name="connsiteY319" fmla="*/ 100648 h 2986796"/>
                <a:gd name="connsiteX320" fmla="*/ 1038207 w 2990398"/>
                <a:gd name="connsiteY320" fmla="*/ 103369 h 2986796"/>
                <a:gd name="connsiteX321" fmla="*/ 1069036 w 2990398"/>
                <a:gd name="connsiteY321" fmla="*/ 106996 h 2986796"/>
                <a:gd name="connsiteX322" fmla="*/ 1099866 w 2990398"/>
                <a:gd name="connsiteY322" fmla="*/ 111529 h 2986796"/>
                <a:gd name="connsiteX323" fmla="*/ 1130694 w 2990398"/>
                <a:gd name="connsiteY323" fmla="*/ 115157 h 2986796"/>
                <a:gd name="connsiteX324" fmla="*/ 1161523 w 2990398"/>
                <a:gd name="connsiteY324" fmla="*/ 116970 h 2986796"/>
                <a:gd name="connsiteX325" fmla="*/ 1191445 w 2990398"/>
                <a:gd name="connsiteY325" fmla="*/ 116970 h 2986796"/>
                <a:gd name="connsiteX326" fmla="*/ 1219554 w 2990398"/>
                <a:gd name="connsiteY326" fmla="*/ 113343 h 2986796"/>
                <a:gd name="connsiteX327" fmla="*/ 1247663 w 2990398"/>
                <a:gd name="connsiteY327" fmla="*/ 106088 h 2986796"/>
                <a:gd name="connsiteX328" fmla="*/ 1274865 w 2990398"/>
                <a:gd name="connsiteY328" fmla="*/ 95209 h 2986796"/>
                <a:gd name="connsiteX329" fmla="*/ 1302066 w 2990398"/>
                <a:gd name="connsiteY329" fmla="*/ 80699 h 2986796"/>
                <a:gd name="connsiteX330" fmla="*/ 1329268 w 2990398"/>
                <a:gd name="connsiteY330" fmla="*/ 66192 h 2986796"/>
                <a:gd name="connsiteX331" fmla="*/ 1356470 w 2990398"/>
                <a:gd name="connsiteY331" fmla="*/ 49872 h 2986796"/>
                <a:gd name="connsiteX332" fmla="*/ 1382765 w 2990398"/>
                <a:gd name="connsiteY332" fmla="*/ 34456 h 2986796"/>
                <a:gd name="connsiteX333" fmla="*/ 1410874 w 2990398"/>
                <a:gd name="connsiteY333" fmla="*/ 20855 h 2986796"/>
                <a:gd name="connsiteX334" fmla="*/ 1438076 w 2990398"/>
                <a:gd name="connsiteY334" fmla="*/ 9974 h 2986796"/>
                <a:gd name="connsiteX335" fmla="*/ 1466185 w 2990398"/>
                <a:gd name="connsiteY335" fmla="*/ 2720 h 298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2990398" h="2986796">
                  <a:moveTo>
                    <a:pt x="1495200" y="0"/>
                  </a:moveTo>
                  <a:lnTo>
                    <a:pt x="1524214" y="2720"/>
                  </a:lnTo>
                  <a:lnTo>
                    <a:pt x="1552324" y="9974"/>
                  </a:lnTo>
                  <a:lnTo>
                    <a:pt x="1579526" y="20855"/>
                  </a:lnTo>
                  <a:lnTo>
                    <a:pt x="1607633" y="34456"/>
                  </a:lnTo>
                  <a:lnTo>
                    <a:pt x="1633930" y="49872"/>
                  </a:lnTo>
                  <a:lnTo>
                    <a:pt x="1661132" y="66192"/>
                  </a:lnTo>
                  <a:lnTo>
                    <a:pt x="1688333" y="80699"/>
                  </a:lnTo>
                  <a:lnTo>
                    <a:pt x="1715535" y="95209"/>
                  </a:lnTo>
                  <a:lnTo>
                    <a:pt x="1741831" y="106088"/>
                  </a:lnTo>
                  <a:lnTo>
                    <a:pt x="1770845" y="113343"/>
                  </a:lnTo>
                  <a:lnTo>
                    <a:pt x="1798954" y="116970"/>
                  </a:lnTo>
                  <a:lnTo>
                    <a:pt x="1828877" y="116970"/>
                  </a:lnTo>
                  <a:lnTo>
                    <a:pt x="1859705" y="115157"/>
                  </a:lnTo>
                  <a:lnTo>
                    <a:pt x="1890534" y="111529"/>
                  </a:lnTo>
                  <a:lnTo>
                    <a:pt x="1921363" y="106996"/>
                  </a:lnTo>
                  <a:lnTo>
                    <a:pt x="1952192" y="103369"/>
                  </a:lnTo>
                  <a:lnTo>
                    <a:pt x="1983021" y="100648"/>
                  </a:lnTo>
                  <a:lnTo>
                    <a:pt x="2012036" y="101554"/>
                  </a:lnTo>
                  <a:lnTo>
                    <a:pt x="2040145" y="105182"/>
                  </a:lnTo>
                  <a:lnTo>
                    <a:pt x="2067346" y="113343"/>
                  </a:lnTo>
                  <a:lnTo>
                    <a:pt x="2090015" y="125130"/>
                  </a:lnTo>
                  <a:lnTo>
                    <a:pt x="2111775" y="140545"/>
                  </a:lnTo>
                  <a:lnTo>
                    <a:pt x="2130817" y="158680"/>
                  </a:lnTo>
                  <a:lnTo>
                    <a:pt x="2149858" y="179535"/>
                  </a:lnTo>
                  <a:lnTo>
                    <a:pt x="2167088" y="201296"/>
                  </a:lnTo>
                  <a:lnTo>
                    <a:pt x="2184315" y="223964"/>
                  </a:lnTo>
                  <a:lnTo>
                    <a:pt x="2201542" y="246632"/>
                  </a:lnTo>
                  <a:lnTo>
                    <a:pt x="2218769" y="268395"/>
                  </a:lnTo>
                  <a:lnTo>
                    <a:pt x="2236905" y="289249"/>
                  </a:lnTo>
                  <a:lnTo>
                    <a:pt x="2257760" y="307385"/>
                  </a:lnTo>
                  <a:lnTo>
                    <a:pt x="2277709" y="323707"/>
                  </a:lnTo>
                  <a:lnTo>
                    <a:pt x="2300376" y="336400"/>
                  </a:lnTo>
                  <a:lnTo>
                    <a:pt x="2324858" y="347282"/>
                  </a:lnTo>
                  <a:lnTo>
                    <a:pt x="2351153" y="356348"/>
                  </a:lnTo>
                  <a:lnTo>
                    <a:pt x="2378355" y="364509"/>
                  </a:lnTo>
                  <a:lnTo>
                    <a:pt x="2405556" y="371762"/>
                  </a:lnTo>
                  <a:lnTo>
                    <a:pt x="2433665" y="379017"/>
                  </a:lnTo>
                  <a:lnTo>
                    <a:pt x="2459961" y="387178"/>
                  </a:lnTo>
                  <a:lnTo>
                    <a:pt x="2486255" y="396244"/>
                  </a:lnTo>
                  <a:lnTo>
                    <a:pt x="2510738" y="407126"/>
                  </a:lnTo>
                  <a:lnTo>
                    <a:pt x="2532500" y="420727"/>
                  </a:lnTo>
                  <a:lnTo>
                    <a:pt x="2552448" y="437048"/>
                  </a:lnTo>
                  <a:lnTo>
                    <a:pt x="2568768" y="456997"/>
                  </a:lnTo>
                  <a:lnTo>
                    <a:pt x="2582369" y="478758"/>
                  </a:lnTo>
                  <a:lnTo>
                    <a:pt x="2593250" y="503239"/>
                  </a:lnTo>
                  <a:lnTo>
                    <a:pt x="2602317" y="529536"/>
                  </a:lnTo>
                  <a:lnTo>
                    <a:pt x="2610477" y="555831"/>
                  </a:lnTo>
                  <a:lnTo>
                    <a:pt x="2617732" y="583940"/>
                  </a:lnTo>
                  <a:lnTo>
                    <a:pt x="2624986" y="611141"/>
                  </a:lnTo>
                  <a:lnTo>
                    <a:pt x="2633146" y="638344"/>
                  </a:lnTo>
                  <a:lnTo>
                    <a:pt x="2642213" y="664641"/>
                  </a:lnTo>
                  <a:lnTo>
                    <a:pt x="2653094" y="689121"/>
                  </a:lnTo>
                  <a:lnTo>
                    <a:pt x="2665789" y="711789"/>
                  </a:lnTo>
                  <a:lnTo>
                    <a:pt x="2682110" y="731739"/>
                  </a:lnTo>
                  <a:lnTo>
                    <a:pt x="2700244" y="752593"/>
                  </a:lnTo>
                  <a:lnTo>
                    <a:pt x="2721098" y="770728"/>
                  </a:lnTo>
                  <a:lnTo>
                    <a:pt x="2742860" y="787956"/>
                  </a:lnTo>
                  <a:lnTo>
                    <a:pt x="2766436" y="805184"/>
                  </a:lnTo>
                  <a:lnTo>
                    <a:pt x="2789104" y="822412"/>
                  </a:lnTo>
                  <a:lnTo>
                    <a:pt x="2810864" y="839640"/>
                  </a:lnTo>
                  <a:lnTo>
                    <a:pt x="2831718" y="858682"/>
                  </a:lnTo>
                  <a:lnTo>
                    <a:pt x="2849854" y="877723"/>
                  </a:lnTo>
                  <a:lnTo>
                    <a:pt x="2865269" y="899485"/>
                  </a:lnTo>
                  <a:lnTo>
                    <a:pt x="2877057" y="922153"/>
                  </a:lnTo>
                  <a:lnTo>
                    <a:pt x="2885217" y="949356"/>
                  </a:lnTo>
                  <a:lnTo>
                    <a:pt x="2888844" y="977465"/>
                  </a:lnTo>
                  <a:lnTo>
                    <a:pt x="2889751" y="1006481"/>
                  </a:lnTo>
                  <a:lnTo>
                    <a:pt x="2887031" y="1037309"/>
                  </a:lnTo>
                  <a:lnTo>
                    <a:pt x="2883403" y="1068137"/>
                  </a:lnTo>
                  <a:lnTo>
                    <a:pt x="2878870" y="1098967"/>
                  </a:lnTo>
                  <a:lnTo>
                    <a:pt x="2875242" y="1129796"/>
                  </a:lnTo>
                  <a:lnTo>
                    <a:pt x="2873430" y="1160626"/>
                  </a:lnTo>
                  <a:lnTo>
                    <a:pt x="2873430" y="1190548"/>
                  </a:lnTo>
                  <a:lnTo>
                    <a:pt x="2877057" y="1218656"/>
                  </a:lnTo>
                  <a:lnTo>
                    <a:pt x="2884310" y="1246765"/>
                  </a:lnTo>
                  <a:lnTo>
                    <a:pt x="2895190" y="1273062"/>
                  </a:lnTo>
                  <a:lnTo>
                    <a:pt x="2909700" y="1300263"/>
                  </a:lnTo>
                  <a:lnTo>
                    <a:pt x="2924206" y="1327465"/>
                  </a:lnTo>
                  <a:lnTo>
                    <a:pt x="2940528" y="1354668"/>
                  </a:lnTo>
                  <a:lnTo>
                    <a:pt x="2955942" y="1380964"/>
                  </a:lnTo>
                  <a:lnTo>
                    <a:pt x="2969543" y="1409071"/>
                  </a:lnTo>
                  <a:lnTo>
                    <a:pt x="2980424" y="1436275"/>
                  </a:lnTo>
                  <a:lnTo>
                    <a:pt x="2987677" y="1464384"/>
                  </a:lnTo>
                  <a:lnTo>
                    <a:pt x="2990398" y="1493398"/>
                  </a:lnTo>
                  <a:lnTo>
                    <a:pt x="2987677" y="1522414"/>
                  </a:lnTo>
                  <a:lnTo>
                    <a:pt x="2980424" y="1550523"/>
                  </a:lnTo>
                  <a:lnTo>
                    <a:pt x="2969543" y="1577725"/>
                  </a:lnTo>
                  <a:lnTo>
                    <a:pt x="2955942" y="1605834"/>
                  </a:lnTo>
                  <a:lnTo>
                    <a:pt x="2940528" y="1632130"/>
                  </a:lnTo>
                  <a:lnTo>
                    <a:pt x="2924206" y="1659332"/>
                  </a:lnTo>
                  <a:lnTo>
                    <a:pt x="2909700" y="1686534"/>
                  </a:lnTo>
                  <a:lnTo>
                    <a:pt x="2895190" y="1713736"/>
                  </a:lnTo>
                  <a:lnTo>
                    <a:pt x="2884310" y="1740031"/>
                  </a:lnTo>
                  <a:lnTo>
                    <a:pt x="2877057" y="1768140"/>
                  </a:lnTo>
                  <a:lnTo>
                    <a:pt x="2873430" y="1796249"/>
                  </a:lnTo>
                  <a:lnTo>
                    <a:pt x="2873430" y="1826171"/>
                  </a:lnTo>
                  <a:lnTo>
                    <a:pt x="2875242" y="1857001"/>
                  </a:lnTo>
                  <a:lnTo>
                    <a:pt x="2878870" y="1887829"/>
                  </a:lnTo>
                  <a:lnTo>
                    <a:pt x="2883403" y="1918659"/>
                  </a:lnTo>
                  <a:lnTo>
                    <a:pt x="2887031" y="1949489"/>
                  </a:lnTo>
                  <a:lnTo>
                    <a:pt x="2889751" y="1980317"/>
                  </a:lnTo>
                  <a:lnTo>
                    <a:pt x="2888844" y="2009333"/>
                  </a:lnTo>
                  <a:lnTo>
                    <a:pt x="2885217" y="2037442"/>
                  </a:lnTo>
                  <a:lnTo>
                    <a:pt x="2877057" y="2064644"/>
                  </a:lnTo>
                  <a:lnTo>
                    <a:pt x="2865269" y="2087312"/>
                  </a:lnTo>
                  <a:lnTo>
                    <a:pt x="2849854" y="2109074"/>
                  </a:lnTo>
                  <a:lnTo>
                    <a:pt x="2831718" y="2128116"/>
                  </a:lnTo>
                  <a:lnTo>
                    <a:pt x="2810864" y="2147156"/>
                  </a:lnTo>
                  <a:lnTo>
                    <a:pt x="2789104" y="2164385"/>
                  </a:lnTo>
                  <a:lnTo>
                    <a:pt x="2766436" y="2181613"/>
                  </a:lnTo>
                  <a:lnTo>
                    <a:pt x="2742860" y="2198842"/>
                  </a:lnTo>
                  <a:lnTo>
                    <a:pt x="2721098" y="2216069"/>
                  </a:lnTo>
                  <a:lnTo>
                    <a:pt x="2700244" y="2234203"/>
                  </a:lnTo>
                  <a:lnTo>
                    <a:pt x="2682110" y="2255059"/>
                  </a:lnTo>
                  <a:lnTo>
                    <a:pt x="2665789" y="2275007"/>
                  </a:lnTo>
                  <a:lnTo>
                    <a:pt x="2653094" y="2297675"/>
                  </a:lnTo>
                  <a:lnTo>
                    <a:pt x="2642213" y="2322157"/>
                  </a:lnTo>
                  <a:lnTo>
                    <a:pt x="2633146" y="2348452"/>
                  </a:lnTo>
                  <a:lnTo>
                    <a:pt x="2624986" y="2375655"/>
                  </a:lnTo>
                  <a:lnTo>
                    <a:pt x="2617732" y="2402858"/>
                  </a:lnTo>
                  <a:lnTo>
                    <a:pt x="2610477" y="2430967"/>
                  </a:lnTo>
                  <a:lnTo>
                    <a:pt x="2602317" y="2457261"/>
                  </a:lnTo>
                  <a:lnTo>
                    <a:pt x="2593250" y="2483556"/>
                  </a:lnTo>
                  <a:lnTo>
                    <a:pt x="2582369" y="2508038"/>
                  </a:lnTo>
                  <a:lnTo>
                    <a:pt x="2568768" y="2529801"/>
                  </a:lnTo>
                  <a:lnTo>
                    <a:pt x="2552448" y="2549749"/>
                  </a:lnTo>
                  <a:lnTo>
                    <a:pt x="2532500" y="2566069"/>
                  </a:lnTo>
                  <a:lnTo>
                    <a:pt x="2510738" y="2579670"/>
                  </a:lnTo>
                  <a:lnTo>
                    <a:pt x="2486255" y="2590552"/>
                  </a:lnTo>
                  <a:lnTo>
                    <a:pt x="2459961" y="2599619"/>
                  </a:lnTo>
                  <a:lnTo>
                    <a:pt x="2433665" y="2607779"/>
                  </a:lnTo>
                  <a:lnTo>
                    <a:pt x="2405556" y="2615034"/>
                  </a:lnTo>
                  <a:lnTo>
                    <a:pt x="2378355" y="2622287"/>
                  </a:lnTo>
                  <a:lnTo>
                    <a:pt x="2351153" y="2630448"/>
                  </a:lnTo>
                  <a:lnTo>
                    <a:pt x="2324858" y="2639517"/>
                  </a:lnTo>
                  <a:lnTo>
                    <a:pt x="2300376" y="2650397"/>
                  </a:lnTo>
                  <a:lnTo>
                    <a:pt x="2277709" y="2663091"/>
                  </a:lnTo>
                  <a:lnTo>
                    <a:pt x="2257760" y="2679412"/>
                  </a:lnTo>
                  <a:lnTo>
                    <a:pt x="2236905" y="2697548"/>
                  </a:lnTo>
                  <a:lnTo>
                    <a:pt x="2218769" y="2718403"/>
                  </a:lnTo>
                  <a:lnTo>
                    <a:pt x="2201542" y="2740164"/>
                  </a:lnTo>
                  <a:lnTo>
                    <a:pt x="2184315" y="2762832"/>
                  </a:lnTo>
                  <a:lnTo>
                    <a:pt x="2167088" y="2785501"/>
                  </a:lnTo>
                  <a:lnTo>
                    <a:pt x="2149858" y="2807263"/>
                  </a:lnTo>
                  <a:lnTo>
                    <a:pt x="2130817" y="2828117"/>
                  </a:lnTo>
                  <a:lnTo>
                    <a:pt x="2111775" y="2846252"/>
                  </a:lnTo>
                  <a:lnTo>
                    <a:pt x="2090015" y="2861666"/>
                  </a:lnTo>
                  <a:lnTo>
                    <a:pt x="2067346" y="2873455"/>
                  </a:lnTo>
                  <a:lnTo>
                    <a:pt x="2040145" y="2881614"/>
                  </a:lnTo>
                  <a:lnTo>
                    <a:pt x="2012036" y="2885242"/>
                  </a:lnTo>
                  <a:lnTo>
                    <a:pt x="1983021" y="2886149"/>
                  </a:lnTo>
                  <a:lnTo>
                    <a:pt x="1952192" y="2883428"/>
                  </a:lnTo>
                  <a:lnTo>
                    <a:pt x="1921363" y="2879802"/>
                  </a:lnTo>
                  <a:lnTo>
                    <a:pt x="1890534" y="2875267"/>
                  </a:lnTo>
                  <a:lnTo>
                    <a:pt x="1859705" y="2871641"/>
                  </a:lnTo>
                  <a:lnTo>
                    <a:pt x="1828877" y="2869827"/>
                  </a:lnTo>
                  <a:lnTo>
                    <a:pt x="1798954" y="2869827"/>
                  </a:lnTo>
                  <a:lnTo>
                    <a:pt x="1770845" y="2873455"/>
                  </a:lnTo>
                  <a:lnTo>
                    <a:pt x="1741831" y="2880708"/>
                  </a:lnTo>
                  <a:lnTo>
                    <a:pt x="1715535" y="2891590"/>
                  </a:lnTo>
                  <a:lnTo>
                    <a:pt x="1688333" y="2906097"/>
                  </a:lnTo>
                  <a:lnTo>
                    <a:pt x="1661132" y="2920605"/>
                  </a:lnTo>
                  <a:lnTo>
                    <a:pt x="1633930" y="2936927"/>
                  </a:lnTo>
                  <a:lnTo>
                    <a:pt x="1607633" y="2952341"/>
                  </a:lnTo>
                  <a:lnTo>
                    <a:pt x="1579526" y="2965941"/>
                  </a:lnTo>
                  <a:lnTo>
                    <a:pt x="1552324" y="2976823"/>
                  </a:lnTo>
                  <a:lnTo>
                    <a:pt x="1524214" y="2984076"/>
                  </a:lnTo>
                  <a:lnTo>
                    <a:pt x="1495200" y="2986796"/>
                  </a:lnTo>
                  <a:lnTo>
                    <a:pt x="1466185" y="2984076"/>
                  </a:lnTo>
                  <a:lnTo>
                    <a:pt x="1438076" y="2976823"/>
                  </a:lnTo>
                  <a:lnTo>
                    <a:pt x="1410874" y="2965941"/>
                  </a:lnTo>
                  <a:lnTo>
                    <a:pt x="1382765" y="2952341"/>
                  </a:lnTo>
                  <a:lnTo>
                    <a:pt x="1356470" y="2936927"/>
                  </a:lnTo>
                  <a:lnTo>
                    <a:pt x="1329268" y="2920605"/>
                  </a:lnTo>
                  <a:lnTo>
                    <a:pt x="1302066" y="2906097"/>
                  </a:lnTo>
                  <a:lnTo>
                    <a:pt x="1274865" y="2891590"/>
                  </a:lnTo>
                  <a:lnTo>
                    <a:pt x="1247663" y="2880708"/>
                  </a:lnTo>
                  <a:lnTo>
                    <a:pt x="1219554" y="2873455"/>
                  </a:lnTo>
                  <a:lnTo>
                    <a:pt x="1191445" y="2869827"/>
                  </a:lnTo>
                  <a:lnTo>
                    <a:pt x="1161523" y="2869827"/>
                  </a:lnTo>
                  <a:lnTo>
                    <a:pt x="1130694" y="2871641"/>
                  </a:lnTo>
                  <a:lnTo>
                    <a:pt x="1099866" y="2875267"/>
                  </a:lnTo>
                  <a:lnTo>
                    <a:pt x="1069036" y="2879802"/>
                  </a:lnTo>
                  <a:lnTo>
                    <a:pt x="1038207" y="2883428"/>
                  </a:lnTo>
                  <a:lnTo>
                    <a:pt x="1007378" y="2886149"/>
                  </a:lnTo>
                  <a:lnTo>
                    <a:pt x="978364" y="2885242"/>
                  </a:lnTo>
                  <a:lnTo>
                    <a:pt x="950255" y="2881614"/>
                  </a:lnTo>
                  <a:lnTo>
                    <a:pt x="923053" y="2873455"/>
                  </a:lnTo>
                  <a:lnTo>
                    <a:pt x="900384" y="2861666"/>
                  </a:lnTo>
                  <a:lnTo>
                    <a:pt x="878622" y="2846252"/>
                  </a:lnTo>
                  <a:lnTo>
                    <a:pt x="859581" y="2828117"/>
                  </a:lnTo>
                  <a:lnTo>
                    <a:pt x="840540" y="2807263"/>
                  </a:lnTo>
                  <a:lnTo>
                    <a:pt x="823313" y="2785501"/>
                  </a:lnTo>
                  <a:lnTo>
                    <a:pt x="806083" y="2762832"/>
                  </a:lnTo>
                  <a:lnTo>
                    <a:pt x="788856" y="2740164"/>
                  </a:lnTo>
                  <a:lnTo>
                    <a:pt x="771629" y="2718403"/>
                  </a:lnTo>
                  <a:lnTo>
                    <a:pt x="753494" y="2697548"/>
                  </a:lnTo>
                  <a:lnTo>
                    <a:pt x="732639" y="2679412"/>
                  </a:lnTo>
                  <a:lnTo>
                    <a:pt x="712691" y="2663091"/>
                  </a:lnTo>
                  <a:lnTo>
                    <a:pt x="690023" y="2650397"/>
                  </a:lnTo>
                  <a:lnTo>
                    <a:pt x="665541" y="2639517"/>
                  </a:lnTo>
                  <a:lnTo>
                    <a:pt x="639246" y="2630448"/>
                  </a:lnTo>
                  <a:lnTo>
                    <a:pt x="612044" y="2622287"/>
                  </a:lnTo>
                  <a:lnTo>
                    <a:pt x="584842" y="2615034"/>
                  </a:lnTo>
                  <a:lnTo>
                    <a:pt x="556733" y="2607779"/>
                  </a:lnTo>
                  <a:lnTo>
                    <a:pt x="530438" y="2599619"/>
                  </a:lnTo>
                  <a:lnTo>
                    <a:pt x="504143" y="2590552"/>
                  </a:lnTo>
                  <a:lnTo>
                    <a:pt x="479662" y="2579670"/>
                  </a:lnTo>
                  <a:lnTo>
                    <a:pt x="457900" y="2566069"/>
                  </a:lnTo>
                  <a:lnTo>
                    <a:pt x="437951" y="2549749"/>
                  </a:lnTo>
                  <a:lnTo>
                    <a:pt x="421632" y="2529801"/>
                  </a:lnTo>
                  <a:lnTo>
                    <a:pt x="408030" y="2508038"/>
                  </a:lnTo>
                  <a:lnTo>
                    <a:pt x="397149" y="2483556"/>
                  </a:lnTo>
                  <a:lnTo>
                    <a:pt x="388082" y="2457261"/>
                  </a:lnTo>
                  <a:lnTo>
                    <a:pt x="379921" y="2430967"/>
                  </a:lnTo>
                  <a:lnTo>
                    <a:pt x="372668" y="2402858"/>
                  </a:lnTo>
                  <a:lnTo>
                    <a:pt x="365414" y="2375655"/>
                  </a:lnTo>
                  <a:lnTo>
                    <a:pt x="357253" y="2348452"/>
                  </a:lnTo>
                  <a:lnTo>
                    <a:pt x="348185" y="2322157"/>
                  </a:lnTo>
                  <a:lnTo>
                    <a:pt x="337304" y="2297675"/>
                  </a:lnTo>
                  <a:lnTo>
                    <a:pt x="324611" y="2275007"/>
                  </a:lnTo>
                  <a:lnTo>
                    <a:pt x="308290" y="2255059"/>
                  </a:lnTo>
                  <a:lnTo>
                    <a:pt x="290155" y="2234203"/>
                  </a:lnTo>
                  <a:lnTo>
                    <a:pt x="269300" y="2216069"/>
                  </a:lnTo>
                  <a:lnTo>
                    <a:pt x="246631" y="2198842"/>
                  </a:lnTo>
                  <a:lnTo>
                    <a:pt x="223963" y="2181613"/>
                  </a:lnTo>
                  <a:lnTo>
                    <a:pt x="201296" y="2164385"/>
                  </a:lnTo>
                  <a:lnTo>
                    <a:pt x="179534" y="2147156"/>
                  </a:lnTo>
                  <a:lnTo>
                    <a:pt x="158679" y="2128116"/>
                  </a:lnTo>
                  <a:lnTo>
                    <a:pt x="140545" y="2109074"/>
                  </a:lnTo>
                  <a:lnTo>
                    <a:pt x="125130" y="2087312"/>
                  </a:lnTo>
                  <a:lnTo>
                    <a:pt x="113343" y="2064644"/>
                  </a:lnTo>
                  <a:lnTo>
                    <a:pt x="105182" y="2037442"/>
                  </a:lnTo>
                  <a:lnTo>
                    <a:pt x="101555" y="2009333"/>
                  </a:lnTo>
                  <a:lnTo>
                    <a:pt x="100648" y="1980317"/>
                  </a:lnTo>
                  <a:lnTo>
                    <a:pt x="103368" y="1949489"/>
                  </a:lnTo>
                  <a:lnTo>
                    <a:pt x="106995" y="1918659"/>
                  </a:lnTo>
                  <a:lnTo>
                    <a:pt x="111528" y="1887829"/>
                  </a:lnTo>
                  <a:lnTo>
                    <a:pt x="115156" y="1857001"/>
                  </a:lnTo>
                  <a:lnTo>
                    <a:pt x="116970" y="1826171"/>
                  </a:lnTo>
                  <a:lnTo>
                    <a:pt x="116970" y="1796249"/>
                  </a:lnTo>
                  <a:lnTo>
                    <a:pt x="113343" y="1768140"/>
                  </a:lnTo>
                  <a:lnTo>
                    <a:pt x="106089" y="1740031"/>
                  </a:lnTo>
                  <a:lnTo>
                    <a:pt x="95208" y="1713736"/>
                  </a:lnTo>
                  <a:lnTo>
                    <a:pt x="81606" y="1686534"/>
                  </a:lnTo>
                  <a:lnTo>
                    <a:pt x="66192" y="1659332"/>
                  </a:lnTo>
                  <a:lnTo>
                    <a:pt x="49872" y="1632130"/>
                  </a:lnTo>
                  <a:lnTo>
                    <a:pt x="34458" y="1605834"/>
                  </a:lnTo>
                  <a:lnTo>
                    <a:pt x="20855" y="1577725"/>
                  </a:lnTo>
                  <a:lnTo>
                    <a:pt x="9975" y="1550523"/>
                  </a:lnTo>
                  <a:lnTo>
                    <a:pt x="2721" y="1522414"/>
                  </a:lnTo>
                  <a:lnTo>
                    <a:pt x="0" y="1493398"/>
                  </a:lnTo>
                  <a:lnTo>
                    <a:pt x="2721" y="1464384"/>
                  </a:lnTo>
                  <a:lnTo>
                    <a:pt x="9975" y="1436275"/>
                  </a:lnTo>
                  <a:lnTo>
                    <a:pt x="20855" y="1409071"/>
                  </a:lnTo>
                  <a:lnTo>
                    <a:pt x="34458" y="1380964"/>
                  </a:lnTo>
                  <a:lnTo>
                    <a:pt x="49872" y="1354668"/>
                  </a:lnTo>
                  <a:lnTo>
                    <a:pt x="66192" y="1327465"/>
                  </a:lnTo>
                  <a:lnTo>
                    <a:pt x="81606" y="1300263"/>
                  </a:lnTo>
                  <a:lnTo>
                    <a:pt x="95208" y="1273062"/>
                  </a:lnTo>
                  <a:lnTo>
                    <a:pt x="106089" y="1246765"/>
                  </a:lnTo>
                  <a:lnTo>
                    <a:pt x="113343" y="1218656"/>
                  </a:lnTo>
                  <a:lnTo>
                    <a:pt x="116970" y="1190548"/>
                  </a:lnTo>
                  <a:lnTo>
                    <a:pt x="116970" y="1160626"/>
                  </a:lnTo>
                  <a:lnTo>
                    <a:pt x="115156" y="1129796"/>
                  </a:lnTo>
                  <a:lnTo>
                    <a:pt x="111528" y="1098967"/>
                  </a:lnTo>
                  <a:lnTo>
                    <a:pt x="106995" y="1068137"/>
                  </a:lnTo>
                  <a:lnTo>
                    <a:pt x="103368" y="1037309"/>
                  </a:lnTo>
                  <a:lnTo>
                    <a:pt x="100648" y="1006481"/>
                  </a:lnTo>
                  <a:lnTo>
                    <a:pt x="101555" y="977465"/>
                  </a:lnTo>
                  <a:lnTo>
                    <a:pt x="105182" y="949356"/>
                  </a:lnTo>
                  <a:lnTo>
                    <a:pt x="113343" y="922153"/>
                  </a:lnTo>
                  <a:lnTo>
                    <a:pt x="125130" y="899485"/>
                  </a:lnTo>
                  <a:lnTo>
                    <a:pt x="140545" y="877723"/>
                  </a:lnTo>
                  <a:lnTo>
                    <a:pt x="158679" y="858682"/>
                  </a:lnTo>
                  <a:lnTo>
                    <a:pt x="179534" y="839640"/>
                  </a:lnTo>
                  <a:lnTo>
                    <a:pt x="201296" y="822412"/>
                  </a:lnTo>
                  <a:lnTo>
                    <a:pt x="223963" y="805184"/>
                  </a:lnTo>
                  <a:lnTo>
                    <a:pt x="246631" y="787956"/>
                  </a:lnTo>
                  <a:lnTo>
                    <a:pt x="269300" y="770728"/>
                  </a:lnTo>
                  <a:lnTo>
                    <a:pt x="290155" y="752593"/>
                  </a:lnTo>
                  <a:lnTo>
                    <a:pt x="308290" y="731739"/>
                  </a:lnTo>
                  <a:lnTo>
                    <a:pt x="324611" y="711789"/>
                  </a:lnTo>
                  <a:lnTo>
                    <a:pt x="337304" y="689121"/>
                  </a:lnTo>
                  <a:lnTo>
                    <a:pt x="348185" y="664641"/>
                  </a:lnTo>
                  <a:lnTo>
                    <a:pt x="357253" y="638344"/>
                  </a:lnTo>
                  <a:lnTo>
                    <a:pt x="365414" y="611141"/>
                  </a:lnTo>
                  <a:lnTo>
                    <a:pt x="372668" y="583940"/>
                  </a:lnTo>
                  <a:lnTo>
                    <a:pt x="379921" y="555831"/>
                  </a:lnTo>
                  <a:lnTo>
                    <a:pt x="388082" y="529536"/>
                  </a:lnTo>
                  <a:lnTo>
                    <a:pt x="397149" y="503239"/>
                  </a:lnTo>
                  <a:lnTo>
                    <a:pt x="408030" y="478758"/>
                  </a:lnTo>
                  <a:lnTo>
                    <a:pt x="421632" y="456997"/>
                  </a:lnTo>
                  <a:lnTo>
                    <a:pt x="437951" y="437048"/>
                  </a:lnTo>
                  <a:lnTo>
                    <a:pt x="457900" y="420727"/>
                  </a:lnTo>
                  <a:lnTo>
                    <a:pt x="479662" y="407126"/>
                  </a:lnTo>
                  <a:lnTo>
                    <a:pt x="504143" y="396244"/>
                  </a:lnTo>
                  <a:lnTo>
                    <a:pt x="530438" y="387178"/>
                  </a:lnTo>
                  <a:lnTo>
                    <a:pt x="556733" y="379017"/>
                  </a:lnTo>
                  <a:lnTo>
                    <a:pt x="584842" y="371762"/>
                  </a:lnTo>
                  <a:lnTo>
                    <a:pt x="612044" y="364509"/>
                  </a:lnTo>
                  <a:lnTo>
                    <a:pt x="639246" y="356348"/>
                  </a:lnTo>
                  <a:lnTo>
                    <a:pt x="665541" y="347282"/>
                  </a:lnTo>
                  <a:lnTo>
                    <a:pt x="690023" y="336400"/>
                  </a:lnTo>
                  <a:lnTo>
                    <a:pt x="712691" y="323707"/>
                  </a:lnTo>
                  <a:lnTo>
                    <a:pt x="732639" y="307385"/>
                  </a:lnTo>
                  <a:lnTo>
                    <a:pt x="753494" y="289249"/>
                  </a:lnTo>
                  <a:lnTo>
                    <a:pt x="771629" y="268395"/>
                  </a:lnTo>
                  <a:lnTo>
                    <a:pt x="788856" y="246632"/>
                  </a:lnTo>
                  <a:lnTo>
                    <a:pt x="806083" y="223964"/>
                  </a:lnTo>
                  <a:lnTo>
                    <a:pt x="823313" y="201296"/>
                  </a:lnTo>
                  <a:lnTo>
                    <a:pt x="840540" y="179535"/>
                  </a:lnTo>
                  <a:lnTo>
                    <a:pt x="859581" y="158680"/>
                  </a:lnTo>
                  <a:lnTo>
                    <a:pt x="878622" y="140545"/>
                  </a:lnTo>
                  <a:lnTo>
                    <a:pt x="900384" y="125130"/>
                  </a:lnTo>
                  <a:lnTo>
                    <a:pt x="923053" y="113343"/>
                  </a:lnTo>
                  <a:lnTo>
                    <a:pt x="950255" y="105182"/>
                  </a:lnTo>
                  <a:lnTo>
                    <a:pt x="978364" y="101554"/>
                  </a:lnTo>
                  <a:lnTo>
                    <a:pt x="1007378" y="100648"/>
                  </a:lnTo>
                  <a:lnTo>
                    <a:pt x="1038207" y="103369"/>
                  </a:lnTo>
                  <a:lnTo>
                    <a:pt x="1069036" y="106996"/>
                  </a:lnTo>
                  <a:lnTo>
                    <a:pt x="1099866" y="111529"/>
                  </a:lnTo>
                  <a:lnTo>
                    <a:pt x="1130694" y="115157"/>
                  </a:lnTo>
                  <a:lnTo>
                    <a:pt x="1161523" y="116970"/>
                  </a:lnTo>
                  <a:lnTo>
                    <a:pt x="1191445" y="116970"/>
                  </a:lnTo>
                  <a:lnTo>
                    <a:pt x="1219554" y="113343"/>
                  </a:lnTo>
                  <a:lnTo>
                    <a:pt x="1247663" y="106088"/>
                  </a:lnTo>
                  <a:lnTo>
                    <a:pt x="1274865" y="95209"/>
                  </a:lnTo>
                  <a:lnTo>
                    <a:pt x="1302066" y="80699"/>
                  </a:lnTo>
                  <a:lnTo>
                    <a:pt x="1329268" y="66192"/>
                  </a:lnTo>
                  <a:lnTo>
                    <a:pt x="1356470" y="49872"/>
                  </a:lnTo>
                  <a:lnTo>
                    <a:pt x="1382765" y="34456"/>
                  </a:lnTo>
                  <a:lnTo>
                    <a:pt x="1410874" y="20855"/>
                  </a:lnTo>
                  <a:lnTo>
                    <a:pt x="1438076" y="9974"/>
                  </a:lnTo>
                  <a:lnTo>
                    <a:pt x="1466185" y="272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67042D35-575D-4898-836D-DA0D5671C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0805" y="2554317"/>
              <a:ext cx="3185554" cy="3181684"/>
            </a:xfrm>
            <a:custGeom>
              <a:avLst/>
              <a:gdLst>
                <a:gd name="connsiteX0" fmla="*/ 3095991 w 6191980"/>
                <a:gd name="connsiteY0" fmla="*/ 0 h 6184462"/>
                <a:gd name="connsiteX1" fmla="*/ 3156069 w 6191980"/>
                <a:gd name="connsiteY1" fmla="*/ 5631 h 6184462"/>
                <a:gd name="connsiteX2" fmla="*/ 3214272 w 6191980"/>
                <a:gd name="connsiteY2" fmla="*/ 20652 h 6184462"/>
                <a:gd name="connsiteX3" fmla="*/ 3270598 w 6191980"/>
                <a:gd name="connsiteY3" fmla="*/ 43182 h 6184462"/>
                <a:gd name="connsiteX4" fmla="*/ 3328798 w 6191980"/>
                <a:gd name="connsiteY4" fmla="*/ 71344 h 6184462"/>
                <a:gd name="connsiteX5" fmla="*/ 3383247 w 6191980"/>
                <a:gd name="connsiteY5" fmla="*/ 103262 h 6184462"/>
                <a:gd name="connsiteX6" fmla="*/ 3439573 w 6191980"/>
                <a:gd name="connsiteY6" fmla="*/ 137057 h 6184462"/>
                <a:gd name="connsiteX7" fmla="*/ 3495897 w 6191980"/>
                <a:gd name="connsiteY7" fmla="*/ 167096 h 6184462"/>
                <a:gd name="connsiteX8" fmla="*/ 3552221 w 6191980"/>
                <a:gd name="connsiteY8" fmla="*/ 197137 h 6184462"/>
                <a:gd name="connsiteX9" fmla="*/ 3606669 w 6191980"/>
                <a:gd name="connsiteY9" fmla="*/ 219666 h 6184462"/>
                <a:gd name="connsiteX10" fmla="*/ 3666749 w 6191980"/>
                <a:gd name="connsiteY10" fmla="*/ 234686 h 6184462"/>
                <a:gd name="connsiteX11" fmla="*/ 3724950 w 6191980"/>
                <a:gd name="connsiteY11" fmla="*/ 242197 h 6184462"/>
                <a:gd name="connsiteX12" fmla="*/ 3786907 w 6191980"/>
                <a:gd name="connsiteY12" fmla="*/ 242197 h 6184462"/>
                <a:gd name="connsiteX13" fmla="*/ 3850743 w 6191980"/>
                <a:gd name="connsiteY13" fmla="*/ 238443 h 6184462"/>
                <a:gd name="connsiteX14" fmla="*/ 3914577 w 6191980"/>
                <a:gd name="connsiteY14" fmla="*/ 230932 h 6184462"/>
                <a:gd name="connsiteX15" fmla="*/ 3978413 w 6191980"/>
                <a:gd name="connsiteY15" fmla="*/ 221545 h 6184462"/>
                <a:gd name="connsiteX16" fmla="*/ 4042247 w 6191980"/>
                <a:gd name="connsiteY16" fmla="*/ 214035 h 6184462"/>
                <a:gd name="connsiteX17" fmla="*/ 4106083 w 6191980"/>
                <a:gd name="connsiteY17" fmla="*/ 208401 h 6184462"/>
                <a:gd name="connsiteX18" fmla="*/ 4166161 w 6191980"/>
                <a:gd name="connsiteY18" fmla="*/ 210279 h 6184462"/>
                <a:gd name="connsiteX19" fmla="*/ 4224364 w 6191980"/>
                <a:gd name="connsiteY19" fmla="*/ 217789 h 6184462"/>
                <a:gd name="connsiteX20" fmla="*/ 4280690 w 6191980"/>
                <a:gd name="connsiteY20" fmla="*/ 234686 h 6184462"/>
                <a:gd name="connsiteX21" fmla="*/ 4327628 w 6191980"/>
                <a:gd name="connsiteY21" fmla="*/ 259094 h 6184462"/>
                <a:gd name="connsiteX22" fmla="*/ 4372686 w 6191980"/>
                <a:gd name="connsiteY22" fmla="*/ 291012 h 6184462"/>
                <a:gd name="connsiteX23" fmla="*/ 4412114 w 6191980"/>
                <a:gd name="connsiteY23" fmla="*/ 328561 h 6184462"/>
                <a:gd name="connsiteX24" fmla="*/ 4451542 w 6191980"/>
                <a:gd name="connsiteY24" fmla="*/ 371743 h 6184462"/>
                <a:gd name="connsiteX25" fmla="*/ 4487214 w 6191980"/>
                <a:gd name="connsiteY25" fmla="*/ 416803 h 6184462"/>
                <a:gd name="connsiteX26" fmla="*/ 4522886 w 6191980"/>
                <a:gd name="connsiteY26" fmla="*/ 463741 h 6184462"/>
                <a:gd name="connsiteX27" fmla="*/ 4558559 w 6191980"/>
                <a:gd name="connsiteY27" fmla="*/ 510678 h 6184462"/>
                <a:gd name="connsiteX28" fmla="*/ 4594231 w 6191980"/>
                <a:gd name="connsiteY28" fmla="*/ 555737 h 6184462"/>
                <a:gd name="connsiteX29" fmla="*/ 4631782 w 6191980"/>
                <a:gd name="connsiteY29" fmla="*/ 598919 h 6184462"/>
                <a:gd name="connsiteX30" fmla="*/ 4674964 w 6191980"/>
                <a:gd name="connsiteY30" fmla="*/ 636471 h 6184462"/>
                <a:gd name="connsiteX31" fmla="*/ 4716270 w 6191980"/>
                <a:gd name="connsiteY31" fmla="*/ 670266 h 6184462"/>
                <a:gd name="connsiteX32" fmla="*/ 4763206 w 6191980"/>
                <a:gd name="connsiteY32" fmla="*/ 696549 h 6184462"/>
                <a:gd name="connsiteX33" fmla="*/ 4813899 w 6191980"/>
                <a:gd name="connsiteY33" fmla="*/ 719079 h 6184462"/>
                <a:gd name="connsiteX34" fmla="*/ 4868345 w 6191980"/>
                <a:gd name="connsiteY34" fmla="*/ 737854 h 6184462"/>
                <a:gd name="connsiteX35" fmla="*/ 4924669 w 6191980"/>
                <a:gd name="connsiteY35" fmla="*/ 754751 h 6184462"/>
                <a:gd name="connsiteX36" fmla="*/ 4980995 w 6191980"/>
                <a:gd name="connsiteY36" fmla="*/ 769772 h 6184462"/>
                <a:gd name="connsiteX37" fmla="*/ 5039198 w 6191980"/>
                <a:gd name="connsiteY37" fmla="*/ 784792 h 6184462"/>
                <a:gd name="connsiteX38" fmla="*/ 5093644 w 6191980"/>
                <a:gd name="connsiteY38" fmla="*/ 801690 h 6184462"/>
                <a:gd name="connsiteX39" fmla="*/ 5148091 w 6191980"/>
                <a:gd name="connsiteY39" fmla="*/ 820464 h 6184462"/>
                <a:gd name="connsiteX40" fmla="*/ 5198784 w 6191980"/>
                <a:gd name="connsiteY40" fmla="*/ 842995 h 6184462"/>
                <a:gd name="connsiteX41" fmla="*/ 5243845 w 6191980"/>
                <a:gd name="connsiteY41" fmla="*/ 871157 h 6184462"/>
                <a:gd name="connsiteX42" fmla="*/ 5285151 w 6191980"/>
                <a:gd name="connsiteY42" fmla="*/ 904952 h 6184462"/>
                <a:gd name="connsiteX43" fmla="*/ 5318944 w 6191980"/>
                <a:gd name="connsiteY43" fmla="*/ 946257 h 6184462"/>
                <a:gd name="connsiteX44" fmla="*/ 5347108 w 6191980"/>
                <a:gd name="connsiteY44" fmla="*/ 991317 h 6184462"/>
                <a:gd name="connsiteX45" fmla="*/ 5369636 w 6191980"/>
                <a:gd name="connsiteY45" fmla="*/ 1042007 h 6184462"/>
                <a:gd name="connsiteX46" fmla="*/ 5388410 w 6191980"/>
                <a:gd name="connsiteY46" fmla="*/ 1096456 h 6184462"/>
                <a:gd name="connsiteX47" fmla="*/ 5405308 w 6191980"/>
                <a:gd name="connsiteY47" fmla="*/ 1150903 h 6184462"/>
                <a:gd name="connsiteX48" fmla="*/ 5420328 w 6191980"/>
                <a:gd name="connsiteY48" fmla="*/ 1209105 h 6184462"/>
                <a:gd name="connsiteX49" fmla="*/ 5435349 w 6191980"/>
                <a:gd name="connsiteY49" fmla="*/ 1265429 h 6184462"/>
                <a:gd name="connsiteX50" fmla="*/ 5452246 w 6191980"/>
                <a:gd name="connsiteY50" fmla="*/ 1321755 h 6184462"/>
                <a:gd name="connsiteX51" fmla="*/ 5471021 w 6191980"/>
                <a:gd name="connsiteY51" fmla="*/ 1376203 h 6184462"/>
                <a:gd name="connsiteX52" fmla="*/ 5493550 w 6191980"/>
                <a:gd name="connsiteY52" fmla="*/ 1426896 h 6184462"/>
                <a:gd name="connsiteX53" fmla="*/ 5519836 w 6191980"/>
                <a:gd name="connsiteY53" fmla="*/ 1473832 h 6184462"/>
                <a:gd name="connsiteX54" fmla="*/ 5553632 w 6191980"/>
                <a:gd name="connsiteY54" fmla="*/ 1515138 h 6184462"/>
                <a:gd name="connsiteX55" fmla="*/ 5591181 w 6191980"/>
                <a:gd name="connsiteY55" fmla="*/ 1558320 h 6184462"/>
                <a:gd name="connsiteX56" fmla="*/ 5634364 w 6191980"/>
                <a:gd name="connsiteY56" fmla="*/ 1595869 h 6184462"/>
                <a:gd name="connsiteX57" fmla="*/ 5679425 w 6191980"/>
                <a:gd name="connsiteY57" fmla="*/ 1631541 h 6184462"/>
                <a:gd name="connsiteX58" fmla="*/ 5728238 w 6191980"/>
                <a:gd name="connsiteY58" fmla="*/ 1667213 h 6184462"/>
                <a:gd name="connsiteX59" fmla="*/ 5775175 w 6191980"/>
                <a:gd name="connsiteY59" fmla="*/ 1702885 h 6184462"/>
                <a:gd name="connsiteX60" fmla="*/ 5820236 w 6191980"/>
                <a:gd name="connsiteY60" fmla="*/ 1738560 h 6184462"/>
                <a:gd name="connsiteX61" fmla="*/ 5863416 w 6191980"/>
                <a:gd name="connsiteY61" fmla="*/ 1777986 h 6184462"/>
                <a:gd name="connsiteX62" fmla="*/ 5900968 w 6191980"/>
                <a:gd name="connsiteY62" fmla="*/ 1817414 h 6184462"/>
                <a:gd name="connsiteX63" fmla="*/ 5932886 w 6191980"/>
                <a:gd name="connsiteY63" fmla="*/ 1862474 h 6184462"/>
                <a:gd name="connsiteX64" fmla="*/ 5957294 w 6191980"/>
                <a:gd name="connsiteY64" fmla="*/ 1909410 h 6184462"/>
                <a:gd name="connsiteX65" fmla="*/ 5974191 w 6191980"/>
                <a:gd name="connsiteY65" fmla="*/ 1965736 h 6184462"/>
                <a:gd name="connsiteX66" fmla="*/ 5981700 w 6191980"/>
                <a:gd name="connsiteY66" fmla="*/ 2023938 h 6184462"/>
                <a:gd name="connsiteX67" fmla="*/ 5983578 w 6191980"/>
                <a:gd name="connsiteY67" fmla="*/ 2084018 h 6184462"/>
                <a:gd name="connsiteX68" fmla="*/ 5977945 w 6191980"/>
                <a:gd name="connsiteY68" fmla="*/ 2147852 h 6184462"/>
                <a:gd name="connsiteX69" fmla="*/ 5970435 w 6191980"/>
                <a:gd name="connsiteY69" fmla="*/ 2211686 h 6184462"/>
                <a:gd name="connsiteX70" fmla="*/ 5961048 w 6191980"/>
                <a:gd name="connsiteY70" fmla="*/ 2275522 h 6184462"/>
                <a:gd name="connsiteX71" fmla="*/ 5953538 w 6191980"/>
                <a:gd name="connsiteY71" fmla="*/ 2339356 h 6184462"/>
                <a:gd name="connsiteX72" fmla="*/ 5949784 w 6191980"/>
                <a:gd name="connsiteY72" fmla="*/ 2403192 h 6184462"/>
                <a:gd name="connsiteX73" fmla="*/ 5949784 w 6191980"/>
                <a:gd name="connsiteY73" fmla="*/ 2465149 h 6184462"/>
                <a:gd name="connsiteX74" fmla="*/ 5957294 w 6191980"/>
                <a:gd name="connsiteY74" fmla="*/ 2523350 h 6184462"/>
                <a:gd name="connsiteX75" fmla="*/ 5972312 w 6191980"/>
                <a:gd name="connsiteY75" fmla="*/ 2581552 h 6184462"/>
                <a:gd name="connsiteX76" fmla="*/ 5994843 w 6191980"/>
                <a:gd name="connsiteY76" fmla="*/ 2636001 h 6184462"/>
                <a:gd name="connsiteX77" fmla="*/ 6024884 w 6191980"/>
                <a:gd name="connsiteY77" fmla="*/ 2692325 h 6184462"/>
                <a:gd name="connsiteX78" fmla="*/ 6054922 w 6191980"/>
                <a:gd name="connsiteY78" fmla="*/ 2748651 h 6184462"/>
                <a:gd name="connsiteX79" fmla="*/ 6088718 w 6191980"/>
                <a:gd name="connsiteY79" fmla="*/ 2804974 h 6184462"/>
                <a:gd name="connsiteX80" fmla="*/ 6120634 w 6191980"/>
                <a:gd name="connsiteY80" fmla="*/ 2859423 h 6184462"/>
                <a:gd name="connsiteX81" fmla="*/ 6148798 w 6191980"/>
                <a:gd name="connsiteY81" fmla="*/ 2917624 h 6184462"/>
                <a:gd name="connsiteX82" fmla="*/ 6171326 w 6191980"/>
                <a:gd name="connsiteY82" fmla="*/ 2973950 h 6184462"/>
                <a:gd name="connsiteX83" fmla="*/ 6186347 w 6191980"/>
                <a:gd name="connsiteY83" fmla="*/ 3032152 h 6184462"/>
                <a:gd name="connsiteX84" fmla="*/ 6191980 w 6191980"/>
                <a:gd name="connsiteY84" fmla="*/ 3092230 h 6184462"/>
                <a:gd name="connsiteX85" fmla="*/ 6186347 w 6191980"/>
                <a:gd name="connsiteY85" fmla="*/ 3152310 h 6184462"/>
                <a:gd name="connsiteX86" fmla="*/ 6171326 w 6191980"/>
                <a:gd name="connsiteY86" fmla="*/ 3210513 h 6184462"/>
                <a:gd name="connsiteX87" fmla="*/ 6148798 w 6191980"/>
                <a:gd name="connsiteY87" fmla="*/ 3266839 h 6184462"/>
                <a:gd name="connsiteX88" fmla="*/ 6120634 w 6191980"/>
                <a:gd name="connsiteY88" fmla="*/ 3325039 h 6184462"/>
                <a:gd name="connsiteX89" fmla="*/ 6088718 w 6191980"/>
                <a:gd name="connsiteY89" fmla="*/ 3379488 h 6184462"/>
                <a:gd name="connsiteX90" fmla="*/ 6054922 w 6191980"/>
                <a:gd name="connsiteY90" fmla="*/ 3435814 h 6184462"/>
                <a:gd name="connsiteX91" fmla="*/ 6024884 w 6191980"/>
                <a:gd name="connsiteY91" fmla="*/ 3492137 h 6184462"/>
                <a:gd name="connsiteX92" fmla="*/ 5994843 w 6191980"/>
                <a:gd name="connsiteY92" fmla="*/ 3548461 h 6184462"/>
                <a:gd name="connsiteX93" fmla="*/ 5972312 w 6191980"/>
                <a:gd name="connsiteY93" fmla="*/ 3602910 h 6184462"/>
                <a:gd name="connsiteX94" fmla="*/ 5957294 w 6191980"/>
                <a:gd name="connsiteY94" fmla="*/ 3661113 h 6184462"/>
                <a:gd name="connsiteX95" fmla="*/ 5949784 w 6191980"/>
                <a:gd name="connsiteY95" fmla="*/ 3719313 h 6184462"/>
                <a:gd name="connsiteX96" fmla="*/ 5949784 w 6191980"/>
                <a:gd name="connsiteY96" fmla="*/ 3781272 h 6184462"/>
                <a:gd name="connsiteX97" fmla="*/ 5953538 w 6191980"/>
                <a:gd name="connsiteY97" fmla="*/ 3845106 h 6184462"/>
                <a:gd name="connsiteX98" fmla="*/ 5961048 w 6191980"/>
                <a:gd name="connsiteY98" fmla="*/ 3908940 h 6184462"/>
                <a:gd name="connsiteX99" fmla="*/ 5970435 w 6191980"/>
                <a:gd name="connsiteY99" fmla="*/ 3972776 h 6184462"/>
                <a:gd name="connsiteX100" fmla="*/ 5977945 w 6191980"/>
                <a:gd name="connsiteY100" fmla="*/ 4036610 h 6184462"/>
                <a:gd name="connsiteX101" fmla="*/ 5983578 w 6191980"/>
                <a:gd name="connsiteY101" fmla="*/ 4100444 h 6184462"/>
                <a:gd name="connsiteX102" fmla="*/ 5981700 w 6191980"/>
                <a:gd name="connsiteY102" fmla="*/ 4160526 h 6184462"/>
                <a:gd name="connsiteX103" fmla="*/ 5974191 w 6191980"/>
                <a:gd name="connsiteY103" fmla="*/ 4218729 h 6184462"/>
                <a:gd name="connsiteX104" fmla="*/ 5957294 w 6191980"/>
                <a:gd name="connsiteY104" fmla="*/ 4275053 h 6184462"/>
                <a:gd name="connsiteX105" fmla="*/ 5932886 w 6191980"/>
                <a:gd name="connsiteY105" fmla="*/ 4321989 h 6184462"/>
                <a:gd name="connsiteX106" fmla="*/ 5900968 w 6191980"/>
                <a:gd name="connsiteY106" fmla="*/ 4367050 h 6184462"/>
                <a:gd name="connsiteX107" fmla="*/ 5863416 w 6191980"/>
                <a:gd name="connsiteY107" fmla="*/ 4406477 h 6184462"/>
                <a:gd name="connsiteX108" fmla="*/ 5820236 w 6191980"/>
                <a:gd name="connsiteY108" fmla="*/ 4445903 h 6184462"/>
                <a:gd name="connsiteX109" fmla="*/ 5775175 w 6191980"/>
                <a:gd name="connsiteY109" fmla="*/ 4481577 h 6184462"/>
                <a:gd name="connsiteX110" fmla="*/ 5728238 w 6191980"/>
                <a:gd name="connsiteY110" fmla="*/ 4517249 h 6184462"/>
                <a:gd name="connsiteX111" fmla="*/ 5679425 w 6191980"/>
                <a:gd name="connsiteY111" fmla="*/ 4552921 h 6184462"/>
                <a:gd name="connsiteX112" fmla="*/ 5634364 w 6191980"/>
                <a:gd name="connsiteY112" fmla="*/ 4588593 h 6184462"/>
                <a:gd name="connsiteX113" fmla="*/ 5591181 w 6191980"/>
                <a:gd name="connsiteY113" fmla="*/ 4626142 h 6184462"/>
                <a:gd name="connsiteX114" fmla="*/ 5553632 w 6191980"/>
                <a:gd name="connsiteY114" fmla="*/ 4669325 h 6184462"/>
                <a:gd name="connsiteX115" fmla="*/ 5519836 w 6191980"/>
                <a:gd name="connsiteY115" fmla="*/ 4710630 h 6184462"/>
                <a:gd name="connsiteX116" fmla="*/ 5493550 w 6191980"/>
                <a:gd name="connsiteY116" fmla="*/ 4757566 h 6184462"/>
                <a:gd name="connsiteX117" fmla="*/ 5471021 w 6191980"/>
                <a:gd name="connsiteY117" fmla="*/ 4808259 h 6184462"/>
                <a:gd name="connsiteX118" fmla="*/ 5452246 w 6191980"/>
                <a:gd name="connsiteY118" fmla="*/ 4862708 h 6184462"/>
                <a:gd name="connsiteX119" fmla="*/ 5435349 w 6191980"/>
                <a:gd name="connsiteY119" fmla="*/ 4919033 h 6184462"/>
                <a:gd name="connsiteX120" fmla="*/ 5420328 w 6191980"/>
                <a:gd name="connsiteY120" fmla="*/ 4975357 h 6184462"/>
                <a:gd name="connsiteX121" fmla="*/ 5405308 w 6191980"/>
                <a:gd name="connsiteY121" fmla="*/ 5033560 h 6184462"/>
                <a:gd name="connsiteX122" fmla="*/ 5388410 w 6191980"/>
                <a:gd name="connsiteY122" fmla="*/ 5088007 h 6184462"/>
                <a:gd name="connsiteX123" fmla="*/ 5369636 w 6191980"/>
                <a:gd name="connsiteY123" fmla="*/ 5142453 h 6184462"/>
                <a:gd name="connsiteX124" fmla="*/ 5347108 w 6191980"/>
                <a:gd name="connsiteY124" fmla="*/ 5193146 h 6184462"/>
                <a:gd name="connsiteX125" fmla="*/ 5318944 w 6191980"/>
                <a:gd name="connsiteY125" fmla="*/ 5238207 h 6184462"/>
                <a:gd name="connsiteX126" fmla="*/ 5285151 w 6191980"/>
                <a:gd name="connsiteY126" fmla="*/ 5279510 h 6184462"/>
                <a:gd name="connsiteX127" fmla="*/ 5243845 w 6191980"/>
                <a:gd name="connsiteY127" fmla="*/ 5313305 h 6184462"/>
                <a:gd name="connsiteX128" fmla="*/ 5198784 w 6191980"/>
                <a:gd name="connsiteY128" fmla="*/ 5341467 h 6184462"/>
                <a:gd name="connsiteX129" fmla="*/ 5148091 w 6191980"/>
                <a:gd name="connsiteY129" fmla="*/ 5363998 h 6184462"/>
                <a:gd name="connsiteX130" fmla="*/ 5093644 w 6191980"/>
                <a:gd name="connsiteY130" fmla="*/ 5382773 h 6184462"/>
                <a:gd name="connsiteX131" fmla="*/ 5039198 w 6191980"/>
                <a:gd name="connsiteY131" fmla="*/ 5399670 h 6184462"/>
                <a:gd name="connsiteX132" fmla="*/ 4980995 w 6191980"/>
                <a:gd name="connsiteY132" fmla="*/ 5414691 h 6184462"/>
                <a:gd name="connsiteX133" fmla="*/ 4924669 w 6191980"/>
                <a:gd name="connsiteY133" fmla="*/ 5429711 h 6184462"/>
                <a:gd name="connsiteX134" fmla="*/ 4868345 w 6191980"/>
                <a:gd name="connsiteY134" fmla="*/ 5446609 h 6184462"/>
                <a:gd name="connsiteX135" fmla="*/ 4813899 w 6191980"/>
                <a:gd name="connsiteY135" fmla="*/ 5465383 h 6184462"/>
                <a:gd name="connsiteX136" fmla="*/ 4763206 w 6191980"/>
                <a:gd name="connsiteY136" fmla="*/ 5487914 h 6184462"/>
                <a:gd name="connsiteX137" fmla="*/ 4716270 w 6191980"/>
                <a:gd name="connsiteY137" fmla="*/ 5514197 h 6184462"/>
                <a:gd name="connsiteX138" fmla="*/ 4674964 w 6191980"/>
                <a:gd name="connsiteY138" fmla="*/ 5547992 h 6184462"/>
                <a:gd name="connsiteX139" fmla="*/ 4631782 w 6191980"/>
                <a:gd name="connsiteY139" fmla="*/ 5585543 h 6184462"/>
                <a:gd name="connsiteX140" fmla="*/ 4594231 w 6191980"/>
                <a:gd name="connsiteY140" fmla="*/ 5628725 h 6184462"/>
                <a:gd name="connsiteX141" fmla="*/ 4558559 w 6191980"/>
                <a:gd name="connsiteY141" fmla="*/ 5673785 h 6184462"/>
                <a:gd name="connsiteX142" fmla="*/ 4522886 w 6191980"/>
                <a:gd name="connsiteY142" fmla="*/ 5720721 h 6184462"/>
                <a:gd name="connsiteX143" fmla="*/ 4487214 w 6191980"/>
                <a:gd name="connsiteY143" fmla="*/ 5767659 h 6184462"/>
                <a:gd name="connsiteX144" fmla="*/ 4451542 w 6191980"/>
                <a:gd name="connsiteY144" fmla="*/ 5812719 h 6184462"/>
                <a:gd name="connsiteX145" fmla="*/ 4412114 w 6191980"/>
                <a:gd name="connsiteY145" fmla="*/ 5855901 h 6184462"/>
                <a:gd name="connsiteX146" fmla="*/ 4372686 w 6191980"/>
                <a:gd name="connsiteY146" fmla="*/ 5893450 h 6184462"/>
                <a:gd name="connsiteX147" fmla="*/ 4327628 w 6191980"/>
                <a:gd name="connsiteY147" fmla="*/ 5925368 h 6184462"/>
                <a:gd name="connsiteX148" fmla="*/ 4280690 w 6191980"/>
                <a:gd name="connsiteY148" fmla="*/ 5949776 h 6184462"/>
                <a:gd name="connsiteX149" fmla="*/ 4224364 w 6191980"/>
                <a:gd name="connsiteY149" fmla="*/ 5966674 h 6184462"/>
                <a:gd name="connsiteX150" fmla="*/ 4166161 w 6191980"/>
                <a:gd name="connsiteY150" fmla="*/ 5974184 h 6184462"/>
                <a:gd name="connsiteX151" fmla="*/ 4106083 w 6191980"/>
                <a:gd name="connsiteY151" fmla="*/ 5976061 h 6184462"/>
                <a:gd name="connsiteX152" fmla="*/ 4042247 w 6191980"/>
                <a:gd name="connsiteY152" fmla="*/ 5970428 h 6184462"/>
                <a:gd name="connsiteX153" fmla="*/ 3978413 w 6191980"/>
                <a:gd name="connsiteY153" fmla="*/ 5962919 h 6184462"/>
                <a:gd name="connsiteX154" fmla="*/ 3914577 w 6191980"/>
                <a:gd name="connsiteY154" fmla="*/ 5953530 h 6184462"/>
                <a:gd name="connsiteX155" fmla="*/ 3850743 w 6191980"/>
                <a:gd name="connsiteY155" fmla="*/ 5946022 h 6184462"/>
                <a:gd name="connsiteX156" fmla="*/ 3786907 w 6191980"/>
                <a:gd name="connsiteY156" fmla="*/ 5942266 h 6184462"/>
                <a:gd name="connsiteX157" fmla="*/ 3724950 w 6191980"/>
                <a:gd name="connsiteY157" fmla="*/ 5942266 h 6184462"/>
                <a:gd name="connsiteX158" fmla="*/ 3666749 w 6191980"/>
                <a:gd name="connsiteY158" fmla="*/ 5949776 h 6184462"/>
                <a:gd name="connsiteX159" fmla="*/ 3606669 w 6191980"/>
                <a:gd name="connsiteY159" fmla="*/ 5964797 h 6184462"/>
                <a:gd name="connsiteX160" fmla="*/ 3552221 w 6191980"/>
                <a:gd name="connsiteY160" fmla="*/ 5987325 h 6184462"/>
                <a:gd name="connsiteX161" fmla="*/ 3495897 w 6191980"/>
                <a:gd name="connsiteY161" fmla="*/ 6017366 h 6184462"/>
                <a:gd name="connsiteX162" fmla="*/ 3439573 w 6191980"/>
                <a:gd name="connsiteY162" fmla="*/ 6047407 h 6184462"/>
                <a:gd name="connsiteX163" fmla="*/ 3383247 w 6191980"/>
                <a:gd name="connsiteY163" fmla="*/ 6081200 h 6184462"/>
                <a:gd name="connsiteX164" fmla="*/ 3328798 w 6191980"/>
                <a:gd name="connsiteY164" fmla="*/ 6113118 h 6184462"/>
                <a:gd name="connsiteX165" fmla="*/ 3270598 w 6191980"/>
                <a:gd name="connsiteY165" fmla="*/ 6141280 h 6184462"/>
                <a:gd name="connsiteX166" fmla="*/ 3214272 w 6191980"/>
                <a:gd name="connsiteY166" fmla="*/ 6163811 h 6184462"/>
                <a:gd name="connsiteX167" fmla="*/ 3156069 w 6191980"/>
                <a:gd name="connsiteY167" fmla="*/ 6178831 h 6184462"/>
                <a:gd name="connsiteX168" fmla="*/ 3095991 w 6191980"/>
                <a:gd name="connsiteY168" fmla="*/ 6184462 h 6184462"/>
                <a:gd name="connsiteX169" fmla="*/ 3035911 w 6191980"/>
                <a:gd name="connsiteY169" fmla="*/ 6178831 h 6184462"/>
                <a:gd name="connsiteX170" fmla="*/ 2977708 w 6191980"/>
                <a:gd name="connsiteY170" fmla="*/ 6163811 h 6184462"/>
                <a:gd name="connsiteX171" fmla="*/ 2921385 w 6191980"/>
                <a:gd name="connsiteY171" fmla="*/ 6141280 h 6184462"/>
                <a:gd name="connsiteX172" fmla="*/ 2863182 w 6191980"/>
                <a:gd name="connsiteY172" fmla="*/ 6113118 h 6184462"/>
                <a:gd name="connsiteX173" fmla="*/ 2808733 w 6191980"/>
                <a:gd name="connsiteY173" fmla="*/ 6081200 h 6184462"/>
                <a:gd name="connsiteX174" fmla="*/ 2752409 w 6191980"/>
                <a:gd name="connsiteY174" fmla="*/ 6047407 h 6184462"/>
                <a:gd name="connsiteX175" fmla="*/ 2696083 w 6191980"/>
                <a:gd name="connsiteY175" fmla="*/ 6017366 h 6184462"/>
                <a:gd name="connsiteX176" fmla="*/ 2639760 w 6191980"/>
                <a:gd name="connsiteY176" fmla="*/ 5987325 h 6184462"/>
                <a:gd name="connsiteX177" fmla="*/ 2583436 w 6191980"/>
                <a:gd name="connsiteY177" fmla="*/ 5964797 h 6184462"/>
                <a:gd name="connsiteX178" fmla="*/ 2525233 w 6191980"/>
                <a:gd name="connsiteY178" fmla="*/ 5949776 h 6184462"/>
                <a:gd name="connsiteX179" fmla="*/ 2467030 w 6191980"/>
                <a:gd name="connsiteY179" fmla="*/ 5942266 h 6184462"/>
                <a:gd name="connsiteX180" fmla="*/ 2405071 w 6191980"/>
                <a:gd name="connsiteY180" fmla="*/ 5942266 h 6184462"/>
                <a:gd name="connsiteX181" fmla="*/ 2341237 w 6191980"/>
                <a:gd name="connsiteY181" fmla="*/ 5946022 h 6184462"/>
                <a:gd name="connsiteX182" fmla="*/ 2277403 w 6191980"/>
                <a:gd name="connsiteY182" fmla="*/ 5953530 h 6184462"/>
                <a:gd name="connsiteX183" fmla="*/ 2213567 w 6191980"/>
                <a:gd name="connsiteY183" fmla="*/ 5962919 h 6184462"/>
                <a:gd name="connsiteX184" fmla="*/ 2149731 w 6191980"/>
                <a:gd name="connsiteY184" fmla="*/ 5970428 h 6184462"/>
                <a:gd name="connsiteX185" fmla="*/ 2085897 w 6191980"/>
                <a:gd name="connsiteY185" fmla="*/ 5976061 h 6184462"/>
                <a:gd name="connsiteX186" fmla="*/ 2025819 w 6191980"/>
                <a:gd name="connsiteY186" fmla="*/ 5974184 h 6184462"/>
                <a:gd name="connsiteX187" fmla="*/ 1967617 w 6191980"/>
                <a:gd name="connsiteY187" fmla="*/ 5966674 h 6184462"/>
                <a:gd name="connsiteX188" fmla="*/ 1911291 w 6191980"/>
                <a:gd name="connsiteY188" fmla="*/ 5949776 h 6184462"/>
                <a:gd name="connsiteX189" fmla="*/ 1864354 w 6191980"/>
                <a:gd name="connsiteY189" fmla="*/ 5925368 h 6184462"/>
                <a:gd name="connsiteX190" fmla="*/ 1819293 w 6191980"/>
                <a:gd name="connsiteY190" fmla="*/ 5893450 h 6184462"/>
                <a:gd name="connsiteX191" fmla="*/ 1779867 w 6191980"/>
                <a:gd name="connsiteY191" fmla="*/ 5855901 h 6184462"/>
                <a:gd name="connsiteX192" fmla="*/ 1740438 w 6191980"/>
                <a:gd name="connsiteY192" fmla="*/ 5812719 h 6184462"/>
                <a:gd name="connsiteX193" fmla="*/ 1704766 w 6191980"/>
                <a:gd name="connsiteY193" fmla="*/ 5767659 h 6184462"/>
                <a:gd name="connsiteX194" fmla="*/ 1669094 w 6191980"/>
                <a:gd name="connsiteY194" fmla="*/ 5720721 h 6184462"/>
                <a:gd name="connsiteX195" fmla="*/ 1633422 w 6191980"/>
                <a:gd name="connsiteY195" fmla="*/ 5673785 h 6184462"/>
                <a:gd name="connsiteX196" fmla="*/ 1597750 w 6191980"/>
                <a:gd name="connsiteY196" fmla="*/ 5628725 h 6184462"/>
                <a:gd name="connsiteX197" fmla="*/ 1560199 w 6191980"/>
                <a:gd name="connsiteY197" fmla="*/ 5585543 h 6184462"/>
                <a:gd name="connsiteX198" fmla="*/ 1517016 w 6191980"/>
                <a:gd name="connsiteY198" fmla="*/ 5547992 h 6184462"/>
                <a:gd name="connsiteX199" fmla="*/ 1475711 w 6191980"/>
                <a:gd name="connsiteY199" fmla="*/ 5514197 h 6184462"/>
                <a:gd name="connsiteX200" fmla="*/ 1428774 w 6191980"/>
                <a:gd name="connsiteY200" fmla="*/ 5487914 h 6184462"/>
                <a:gd name="connsiteX201" fmla="*/ 1378082 w 6191980"/>
                <a:gd name="connsiteY201" fmla="*/ 5465383 h 6184462"/>
                <a:gd name="connsiteX202" fmla="*/ 1323635 w 6191980"/>
                <a:gd name="connsiteY202" fmla="*/ 5446609 h 6184462"/>
                <a:gd name="connsiteX203" fmla="*/ 1267309 w 6191980"/>
                <a:gd name="connsiteY203" fmla="*/ 5429711 h 6184462"/>
                <a:gd name="connsiteX204" fmla="*/ 1210986 w 6191980"/>
                <a:gd name="connsiteY204" fmla="*/ 5414691 h 6184462"/>
                <a:gd name="connsiteX205" fmla="*/ 1152783 w 6191980"/>
                <a:gd name="connsiteY205" fmla="*/ 5399670 h 6184462"/>
                <a:gd name="connsiteX206" fmla="*/ 1098336 w 6191980"/>
                <a:gd name="connsiteY206" fmla="*/ 5382773 h 6184462"/>
                <a:gd name="connsiteX207" fmla="*/ 1043887 w 6191980"/>
                <a:gd name="connsiteY207" fmla="*/ 5363998 h 6184462"/>
                <a:gd name="connsiteX208" fmla="*/ 993197 w 6191980"/>
                <a:gd name="connsiteY208" fmla="*/ 5341467 h 6184462"/>
                <a:gd name="connsiteX209" fmla="*/ 948135 w 6191980"/>
                <a:gd name="connsiteY209" fmla="*/ 5313305 h 6184462"/>
                <a:gd name="connsiteX210" fmla="*/ 906830 w 6191980"/>
                <a:gd name="connsiteY210" fmla="*/ 5279510 h 6184462"/>
                <a:gd name="connsiteX211" fmla="*/ 873037 w 6191980"/>
                <a:gd name="connsiteY211" fmla="*/ 5238207 h 6184462"/>
                <a:gd name="connsiteX212" fmla="*/ 844875 w 6191980"/>
                <a:gd name="connsiteY212" fmla="*/ 5193146 h 6184462"/>
                <a:gd name="connsiteX213" fmla="*/ 822344 w 6191980"/>
                <a:gd name="connsiteY213" fmla="*/ 5142453 h 6184462"/>
                <a:gd name="connsiteX214" fmla="*/ 803570 w 6191980"/>
                <a:gd name="connsiteY214" fmla="*/ 5088007 h 6184462"/>
                <a:gd name="connsiteX215" fmla="*/ 786672 w 6191980"/>
                <a:gd name="connsiteY215" fmla="*/ 5033560 h 6184462"/>
                <a:gd name="connsiteX216" fmla="*/ 771652 w 6191980"/>
                <a:gd name="connsiteY216" fmla="*/ 4975357 h 6184462"/>
                <a:gd name="connsiteX217" fmla="*/ 756631 w 6191980"/>
                <a:gd name="connsiteY217" fmla="*/ 4919033 h 6184462"/>
                <a:gd name="connsiteX218" fmla="*/ 739734 w 6191980"/>
                <a:gd name="connsiteY218" fmla="*/ 4862708 h 6184462"/>
                <a:gd name="connsiteX219" fmla="*/ 720959 w 6191980"/>
                <a:gd name="connsiteY219" fmla="*/ 4808259 h 6184462"/>
                <a:gd name="connsiteX220" fmla="*/ 698428 w 6191980"/>
                <a:gd name="connsiteY220" fmla="*/ 4757566 h 6184462"/>
                <a:gd name="connsiteX221" fmla="*/ 672143 w 6191980"/>
                <a:gd name="connsiteY221" fmla="*/ 4710630 h 6184462"/>
                <a:gd name="connsiteX222" fmla="*/ 638351 w 6191980"/>
                <a:gd name="connsiteY222" fmla="*/ 4669325 h 6184462"/>
                <a:gd name="connsiteX223" fmla="*/ 600799 w 6191980"/>
                <a:gd name="connsiteY223" fmla="*/ 4626142 h 6184462"/>
                <a:gd name="connsiteX224" fmla="*/ 557617 w 6191980"/>
                <a:gd name="connsiteY224" fmla="*/ 4588593 h 6184462"/>
                <a:gd name="connsiteX225" fmla="*/ 510678 w 6191980"/>
                <a:gd name="connsiteY225" fmla="*/ 4552921 h 6184462"/>
                <a:gd name="connsiteX226" fmla="*/ 463742 w 6191980"/>
                <a:gd name="connsiteY226" fmla="*/ 4517249 h 6184462"/>
                <a:gd name="connsiteX227" fmla="*/ 416805 w 6191980"/>
                <a:gd name="connsiteY227" fmla="*/ 4481577 h 6184462"/>
                <a:gd name="connsiteX228" fmla="*/ 371744 w 6191980"/>
                <a:gd name="connsiteY228" fmla="*/ 4445903 h 6184462"/>
                <a:gd name="connsiteX229" fmla="*/ 328562 w 6191980"/>
                <a:gd name="connsiteY229" fmla="*/ 4406477 h 6184462"/>
                <a:gd name="connsiteX230" fmla="*/ 291012 w 6191980"/>
                <a:gd name="connsiteY230" fmla="*/ 4367050 h 6184462"/>
                <a:gd name="connsiteX231" fmla="*/ 259096 w 6191980"/>
                <a:gd name="connsiteY231" fmla="*/ 4321989 h 6184462"/>
                <a:gd name="connsiteX232" fmla="*/ 234689 w 6191980"/>
                <a:gd name="connsiteY232" fmla="*/ 4275053 h 6184462"/>
                <a:gd name="connsiteX233" fmla="*/ 217791 w 6191980"/>
                <a:gd name="connsiteY233" fmla="*/ 4218729 h 6184462"/>
                <a:gd name="connsiteX234" fmla="*/ 210281 w 6191980"/>
                <a:gd name="connsiteY234" fmla="*/ 4160526 h 6184462"/>
                <a:gd name="connsiteX235" fmla="*/ 208402 w 6191980"/>
                <a:gd name="connsiteY235" fmla="*/ 4100444 h 6184462"/>
                <a:gd name="connsiteX236" fmla="*/ 214035 w 6191980"/>
                <a:gd name="connsiteY236" fmla="*/ 4036610 h 6184462"/>
                <a:gd name="connsiteX237" fmla="*/ 221545 w 6191980"/>
                <a:gd name="connsiteY237" fmla="*/ 3972776 h 6184462"/>
                <a:gd name="connsiteX238" fmla="*/ 230932 w 6191980"/>
                <a:gd name="connsiteY238" fmla="*/ 3908940 h 6184462"/>
                <a:gd name="connsiteX239" fmla="*/ 238443 w 6191980"/>
                <a:gd name="connsiteY239" fmla="*/ 3845106 h 6184462"/>
                <a:gd name="connsiteX240" fmla="*/ 242199 w 6191980"/>
                <a:gd name="connsiteY240" fmla="*/ 3781272 h 6184462"/>
                <a:gd name="connsiteX241" fmla="*/ 242199 w 6191980"/>
                <a:gd name="connsiteY241" fmla="*/ 3719313 h 6184462"/>
                <a:gd name="connsiteX242" fmla="*/ 234689 w 6191980"/>
                <a:gd name="connsiteY242" fmla="*/ 3661113 h 6184462"/>
                <a:gd name="connsiteX243" fmla="*/ 219668 w 6191980"/>
                <a:gd name="connsiteY243" fmla="*/ 3602910 h 6184462"/>
                <a:gd name="connsiteX244" fmla="*/ 197138 w 6191980"/>
                <a:gd name="connsiteY244" fmla="*/ 3548461 h 6184462"/>
                <a:gd name="connsiteX245" fmla="*/ 168976 w 6191980"/>
                <a:gd name="connsiteY245" fmla="*/ 3492137 h 6184462"/>
                <a:gd name="connsiteX246" fmla="*/ 137057 w 6191980"/>
                <a:gd name="connsiteY246" fmla="*/ 3435814 h 6184462"/>
                <a:gd name="connsiteX247" fmla="*/ 103264 w 6191980"/>
                <a:gd name="connsiteY247" fmla="*/ 3379488 h 6184462"/>
                <a:gd name="connsiteX248" fmla="*/ 71346 w 6191980"/>
                <a:gd name="connsiteY248" fmla="*/ 3325039 h 6184462"/>
                <a:gd name="connsiteX249" fmla="*/ 43182 w 6191980"/>
                <a:gd name="connsiteY249" fmla="*/ 3266839 h 6184462"/>
                <a:gd name="connsiteX250" fmla="*/ 20654 w 6191980"/>
                <a:gd name="connsiteY250" fmla="*/ 3210513 h 6184462"/>
                <a:gd name="connsiteX251" fmla="*/ 5634 w 6191980"/>
                <a:gd name="connsiteY251" fmla="*/ 3152310 h 6184462"/>
                <a:gd name="connsiteX252" fmla="*/ 0 w 6191980"/>
                <a:gd name="connsiteY252" fmla="*/ 3092230 h 6184462"/>
                <a:gd name="connsiteX253" fmla="*/ 5634 w 6191980"/>
                <a:gd name="connsiteY253" fmla="*/ 3032152 h 6184462"/>
                <a:gd name="connsiteX254" fmla="*/ 20654 w 6191980"/>
                <a:gd name="connsiteY254" fmla="*/ 2973950 h 6184462"/>
                <a:gd name="connsiteX255" fmla="*/ 43182 w 6191980"/>
                <a:gd name="connsiteY255" fmla="*/ 2917624 h 6184462"/>
                <a:gd name="connsiteX256" fmla="*/ 71346 w 6191980"/>
                <a:gd name="connsiteY256" fmla="*/ 2859423 h 6184462"/>
                <a:gd name="connsiteX257" fmla="*/ 103264 w 6191980"/>
                <a:gd name="connsiteY257" fmla="*/ 2804974 h 6184462"/>
                <a:gd name="connsiteX258" fmla="*/ 137057 w 6191980"/>
                <a:gd name="connsiteY258" fmla="*/ 2748651 h 6184462"/>
                <a:gd name="connsiteX259" fmla="*/ 168976 w 6191980"/>
                <a:gd name="connsiteY259" fmla="*/ 2692325 h 6184462"/>
                <a:gd name="connsiteX260" fmla="*/ 197138 w 6191980"/>
                <a:gd name="connsiteY260" fmla="*/ 2636001 h 6184462"/>
                <a:gd name="connsiteX261" fmla="*/ 219668 w 6191980"/>
                <a:gd name="connsiteY261" fmla="*/ 2581552 h 6184462"/>
                <a:gd name="connsiteX262" fmla="*/ 234689 w 6191980"/>
                <a:gd name="connsiteY262" fmla="*/ 2523350 h 6184462"/>
                <a:gd name="connsiteX263" fmla="*/ 242199 w 6191980"/>
                <a:gd name="connsiteY263" fmla="*/ 2465149 h 6184462"/>
                <a:gd name="connsiteX264" fmla="*/ 242199 w 6191980"/>
                <a:gd name="connsiteY264" fmla="*/ 2403192 h 6184462"/>
                <a:gd name="connsiteX265" fmla="*/ 238443 w 6191980"/>
                <a:gd name="connsiteY265" fmla="*/ 2339356 h 6184462"/>
                <a:gd name="connsiteX266" fmla="*/ 230932 w 6191980"/>
                <a:gd name="connsiteY266" fmla="*/ 2275522 h 6184462"/>
                <a:gd name="connsiteX267" fmla="*/ 221545 w 6191980"/>
                <a:gd name="connsiteY267" fmla="*/ 2211686 h 6184462"/>
                <a:gd name="connsiteX268" fmla="*/ 214035 w 6191980"/>
                <a:gd name="connsiteY268" fmla="*/ 2147852 h 6184462"/>
                <a:gd name="connsiteX269" fmla="*/ 208402 w 6191980"/>
                <a:gd name="connsiteY269" fmla="*/ 2084018 h 6184462"/>
                <a:gd name="connsiteX270" fmla="*/ 210281 w 6191980"/>
                <a:gd name="connsiteY270" fmla="*/ 2023938 h 6184462"/>
                <a:gd name="connsiteX271" fmla="*/ 217791 w 6191980"/>
                <a:gd name="connsiteY271" fmla="*/ 1965736 h 6184462"/>
                <a:gd name="connsiteX272" fmla="*/ 234689 w 6191980"/>
                <a:gd name="connsiteY272" fmla="*/ 1909410 h 6184462"/>
                <a:gd name="connsiteX273" fmla="*/ 259096 w 6191980"/>
                <a:gd name="connsiteY273" fmla="*/ 1862474 h 6184462"/>
                <a:gd name="connsiteX274" fmla="*/ 291012 w 6191980"/>
                <a:gd name="connsiteY274" fmla="*/ 1817414 h 6184462"/>
                <a:gd name="connsiteX275" fmla="*/ 328562 w 6191980"/>
                <a:gd name="connsiteY275" fmla="*/ 1777986 h 6184462"/>
                <a:gd name="connsiteX276" fmla="*/ 371744 w 6191980"/>
                <a:gd name="connsiteY276" fmla="*/ 1738560 h 6184462"/>
                <a:gd name="connsiteX277" fmla="*/ 416805 w 6191980"/>
                <a:gd name="connsiteY277" fmla="*/ 1702885 h 6184462"/>
                <a:gd name="connsiteX278" fmla="*/ 463742 w 6191980"/>
                <a:gd name="connsiteY278" fmla="*/ 1667213 h 6184462"/>
                <a:gd name="connsiteX279" fmla="*/ 510678 w 6191980"/>
                <a:gd name="connsiteY279" fmla="*/ 1631541 h 6184462"/>
                <a:gd name="connsiteX280" fmla="*/ 557617 w 6191980"/>
                <a:gd name="connsiteY280" fmla="*/ 1595869 h 6184462"/>
                <a:gd name="connsiteX281" fmla="*/ 600799 w 6191980"/>
                <a:gd name="connsiteY281" fmla="*/ 1558320 h 6184462"/>
                <a:gd name="connsiteX282" fmla="*/ 638351 w 6191980"/>
                <a:gd name="connsiteY282" fmla="*/ 1515138 h 6184462"/>
                <a:gd name="connsiteX283" fmla="*/ 672143 w 6191980"/>
                <a:gd name="connsiteY283" fmla="*/ 1473832 h 6184462"/>
                <a:gd name="connsiteX284" fmla="*/ 698428 w 6191980"/>
                <a:gd name="connsiteY284" fmla="*/ 1426896 h 6184462"/>
                <a:gd name="connsiteX285" fmla="*/ 720959 w 6191980"/>
                <a:gd name="connsiteY285" fmla="*/ 1376203 h 6184462"/>
                <a:gd name="connsiteX286" fmla="*/ 739734 w 6191980"/>
                <a:gd name="connsiteY286" fmla="*/ 1321755 h 6184462"/>
                <a:gd name="connsiteX287" fmla="*/ 756631 w 6191980"/>
                <a:gd name="connsiteY287" fmla="*/ 1265429 h 6184462"/>
                <a:gd name="connsiteX288" fmla="*/ 771652 w 6191980"/>
                <a:gd name="connsiteY288" fmla="*/ 1209105 h 6184462"/>
                <a:gd name="connsiteX289" fmla="*/ 786672 w 6191980"/>
                <a:gd name="connsiteY289" fmla="*/ 1150903 h 6184462"/>
                <a:gd name="connsiteX290" fmla="*/ 803570 w 6191980"/>
                <a:gd name="connsiteY290" fmla="*/ 1096456 h 6184462"/>
                <a:gd name="connsiteX291" fmla="*/ 822344 w 6191980"/>
                <a:gd name="connsiteY291" fmla="*/ 1042007 h 6184462"/>
                <a:gd name="connsiteX292" fmla="*/ 844875 w 6191980"/>
                <a:gd name="connsiteY292" fmla="*/ 991317 h 6184462"/>
                <a:gd name="connsiteX293" fmla="*/ 873037 w 6191980"/>
                <a:gd name="connsiteY293" fmla="*/ 946257 h 6184462"/>
                <a:gd name="connsiteX294" fmla="*/ 906830 w 6191980"/>
                <a:gd name="connsiteY294" fmla="*/ 904952 h 6184462"/>
                <a:gd name="connsiteX295" fmla="*/ 948135 w 6191980"/>
                <a:gd name="connsiteY295" fmla="*/ 871157 h 6184462"/>
                <a:gd name="connsiteX296" fmla="*/ 993197 w 6191980"/>
                <a:gd name="connsiteY296" fmla="*/ 842995 h 6184462"/>
                <a:gd name="connsiteX297" fmla="*/ 1043887 w 6191980"/>
                <a:gd name="connsiteY297" fmla="*/ 820464 h 6184462"/>
                <a:gd name="connsiteX298" fmla="*/ 1098336 w 6191980"/>
                <a:gd name="connsiteY298" fmla="*/ 801690 h 6184462"/>
                <a:gd name="connsiteX299" fmla="*/ 1152783 w 6191980"/>
                <a:gd name="connsiteY299" fmla="*/ 784792 h 6184462"/>
                <a:gd name="connsiteX300" fmla="*/ 1210986 w 6191980"/>
                <a:gd name="connsiteY300" fmla="*/ 769772 h 6184462"/>
                <a:gd name="connsiteX301" fmla="*/ 1267309 w 6191980"/>
                <a:gd name="connsiteY301" fmla="*/ 754751 h 6184462"/>
                <a:gd name="connsiteX302" fmla="*/ 1323635 w 6191980"/>
                <a:gd name="connsiteY302" fmla="*/ 737854 h 6184462"/>
                <a:gd name="connsiteX303" fmla="*/ 1378082 w 6191980"/>
                <a:gd name="connsiteY303" fmla="*/ 719079 h 6184462"/>
                <a:gd name="connsiteX304" fmla="*/ 1428774 w 6191980"/>
                <a:gd name="connsiteY304" fmla="*/ 696549 h 6184462"/>
                <a:gd name="connsiteX305" fmla="*/ 1475711 w 6191980"/>
                <a:gd name="connsiteY305" fmla="*/ 670266 h 6184462"/>
                <a:gd name="connsiteX306" fmla="*/ 1517016 w 6191980"/>
                <a:gd name="connsiteY306" fmla="*/ 636471 h 6184462"/>
                <a:gd name="connsiteX307" fmla="*/ 1560199 w 6191980"/>
                <a:gd name="connsiteY307" fmla="*/ 598919 h 6184462"/>
                <a:gd name="connsiteX308" fmla="*/ 1597750 w 6191980"/>
                <a:gd name="connsiteY308" fmla="*/ 555737 h 6184462"/>
                <a:gd name="connsiteX309" fmla="*/ 1633422 w 6191980"/>
                <a:gd name="connsiteY309" fmla="*/ 510678 h 6184462"/>
                <a:gd name="connsiteX310" fmla="*/ 1669094 w 6191980"/>
                <a:gd name="connsiteY310" fmla="*/ 463741 h 6184462"/>
                <a:gd name="connsiteX311" fmla="*/ 1704766 w 6191980"/>
                <a:gd name="connsiteY311" fmla="*/ 416803 h 6184462"/>
                <a:gd name="connsiteX312" fmla="*/ 1740438 w 6191980"/>
                <a:gd name="connsiteY312" fmla="*/ 371743 h 6184462"/>
                <a:gd name="connsiteX313" fmla="*/ 1779867 w 6191980"/>
                <a:gd name="connsiteY313" fmla="*/ 328561 h 6184462"/>
                <a:gd name="connsiteX314" fmla="*/ 1819293 w 6191980"/>
                <a:gd name="connsiteY314" fmla="*/ 291012 h 6184462"/>
                <a:gd name="connsiteX315" fmla="*/ 1864354 w 6191980"/>
                <a:gd name="connsiteY315" fmla="*/ 259094 h 6184462"/>
                <a:gd name="connsiteX316" fmla="*/ 1911291 w 6191980"/>
                <a:gd name="connsiteY316" fmla="*/ 234686 h 6184462"/>
                <a:gd name="connsiteX317" fmla="*/ 1967617 w 6191980"/>
                <a:gd name="connsiteY317" fmla="*/ 217789 h 6184462"/>
                <a:gd name="connsiteX318" fmla="*/ 2025819 w 6191980"/>
                <a:gd name="connsiteY318" fmla="*/ 210279 h 6184462"/>
                <a:gd name="connsiteX319" fmla="*/ 2085897 w 6191980"/>
                <a:gd name="connsiteY319" fmla="*/ 208401 h 6184462"/>
                <a:gd name="connsiteX320" fmla="*/ 2149731 w 6191980"/>
                <a:gd name="connsiteY320" fmla="*/ 214035 h 6184462"/>
                <a:gd name="connsiteX321" fmla="*/ 2213567 w 6191980"/>
                <a:gd name="connsiteY321" fmla="*/ 221545 h 6184462"/>
                <a:gd name="connsiteX322" fmla="*/ 2277403 w 6191980"/>
                <a:gd name="connsiteY322" fmla="*/ 230932 h 6184462"/>
                <a:gd name="connsiteX323" fmla="*/ 2341237 w 6191980"/>
                <a:gd name="connsiteY323" fmla="*/ 238443 h 6184462"/>
                <a:gd name="connsiteX324" fmla="*/ 2405071 w 6191980"/>
                <a:gd name="connsiteY324" fmla="*/ 242197 h 6184462"/>
                <a:gd name="connsiteX325" fmla="*/ 2467030 w 6191980"/>
                <a:gd name="connsiteY325" fmla="*/ 242197 h 6184462"/>
                <a:gd name="connsiteX326" fmla="*/ 2525233 w 6191980"/>
                <a:gd name="connsiteY326" fmla="*/ 234686 h 6184462"/>
                <a:gd name="connsiteX327" fmla="*/ 2583436 w 6191980"/>
                <a:gd name="connsiteY327" fmla="*/ 219666 h 6184462"/>
                <a:gd name="connsiteX328" fmla="*/ 2639760 w 6191980"/>
                <a:gd name="connsiteY328" fmla="*/ 197137 h 6184462"/>
                <a:gd name="connsiteX329" fmla="*/ 2696083 w 6191980"/>
                <a:gd name="connsiteY329" fmla="*/ 167096 h 6184462"/>
                <a:gd name="connsiteX330" fmla="*/ 2752409 w 6191980"/>
                <a:gd name="connsiteY330" fmla="*/ 137057 h 6184462"/>
                <a:gd name="connsiteX331" fmla="*/ 2808733 w 6191980"/>
                <a:gd name="connsiteY331" fmla="*/ 103262 h 6184462"/>
                <a:gd name="connsiteX332" fmla="*/ 2863182 w 6191980"/>
                <a:gd name="connsiteY332" fmla="*/ 71344 h 6184462"/>
                <a:gd name="connsiteX333" fmla="*/ 2921385 w 6191980"/>
                <a:gd name="connsiteY333" fmla="*/ 43182 h 6184462"/>
                <a:gd name="connsiteX334" fmla="*/ 2977708 w 6191980"/>
                <a:gd name="connsiteY334" fmla="*/ 20652 h 6184462"/>
                <a:gd name="connsiteX335" fmla="*/ 3035911 w 6191980"/>
                <a:gd name="connsiteY335" fmla="*/ 5631 h 618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6191980" h="6184462">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7214" y="416803"/>
                  </a:lnTo>
                  <a:lnTo>
                    <a:pt x="4522886" y="463741"/>
                  </a:lnTo>
                  <a:lnTo>
                    <a:pt x="4558559" y="510678"/>
                  </a:lnTo>
                  <a:lnTo>
                    <a:pt x="4594231" y="555737"/>
                  </a:lnTo>
                  <a:lnTo>
                    <a:pt x="4631782" y="598919"/>
                  </a:lnTo>
                  <a:lnTo>
                    <a:pt x="4674964" y="636471"/>
                  </a:lnTo>
                  <a:lnTo>
                    <a:pt x="4716270" y="670266"/>
                  </a:lnTo>
                  <a:lnTo>
                    <a:pt x="4763206" y="696549"/>
                  </a:lnTo>
                  <a:lnTo>
                    <a:pt x="4813899" y="719079"/>
                  </a:lnTo>
                  <a:lnTo>
                    <a:pt x="4868345" y="737854"/>
                  </a:lnTo>
                  <a:lnTo>
                    <a:pt x="4924669" y="754751"/>
                  </a:lnTo>
                  <a:lnTo>
                    <a:pt x="4980995" y="769772"/>
                  </a:lnTo>
                  <a:lnTo>
                    <a:pt x="5039198" y="784792"/>
                  </a:lnTo>
                  <a:lnTo>
                    <a:pt x="5093644" y="801690"/>
                  </a:lnTo>
                  <a:lnTo>
                    <a:pt x="5148091" y="820464"/>
                  </a:lnTo>
                  <a:lnTo>
                    <a:pt x="5198784" y="842995"/>
                  </a:lnTo>
                  <a:lnTo>
                    <a:pt x="5243845" y="871157"/>
                  </a:lnTo>
                  <a:lnTo>
                    <a:pt x="5285151" y="904952"/>
                  </a:lnTo>
                  <a:lnTo>
                    <a:pt x="5318944" y="946257"/>
                  </a:lnTo>
                  <a:lnTo>
                    <a:pt x="5347108" y="991317"/>
                  </a:lnTo>
                  <a:lnTo>
                    <a:pt x="5369636" y="1042007"/>
                  </a:lnTo>
                  <a:lnTo>
                    <a:pt x="5388410" y="1096456"/>
                  </a:lnTo>
                  <a:lnTo>
                    <a:pt x="5405308" y="1150903"/>
                  </a:lnTo>
                  <a:lnTo>
                    <a:pt x="5420328" y="1209105"/>
                  </a:lnTo>
                  <a:lnTo>
                    <a:pt x="5435349" y="1265429"/>
                  </a:lnTo>
                  <a:lnTo>
                    <a:pt x="5452246" y="1321755"/>
                  </a:lnTo>
                  <a:lnTo>
                    <a:pt x="5471021" y="1376203"/>
                  </a:lnTo>
                  <a:lnTo>
                    <a:pt x="5493550" y="1426896"/>
                  </a:lnTo>
                  <a:lnTo>
                    <a:pt x="5519836" y="1473832"/>
                  </a:lnTo>
                  <a:lnTo>
                    <a:pt x="5553632" y="1515138"/>
                  </a:lnTo>
                  <a:lnTo>
                    <a:pt x="5591181" y="1558320"/>
                  </a:lnTo>
                  <a:lnTo>
                    <a:pt x="5634364" y="1595869"/>
                  </a:lnTo>
                  <a:lnTo>
                    <a:pt x="5679425" y="1631541"/>
                  </a:lnTo>
                  <a:lnTo>
                    <a:pt x="5728238" y="1667213"/>
                  </a:lnTo>
                  <a:lnTo>
                    <a:pt x="5775175" y="1702885"/>
                  </a:lnTo>
                  <a:lnTo>
                    <a:pt x="5820236" y="1738560"/>
                  </a:lnTo>
                  <a:lnTo>
                    <a:pt x="5863416" y="1777986"/>
                  </a:lnTo>
                  <a:lnTo>
                    <a:pt x="5900968" y="1817414"/>
                  </a:lnTo>
                  <a:lnTo>
                    <a:pt x="5932886" y="1862474"/>
                  </a:lnTo>
                  <a:lnTo>
                    <a:pt x="5957294" y="1909410"/>
                  </a:lnTo>
                  <a:lnTo>
                    <a:pt x="5974191" y="1965736"/>
                  </a:lnTo>
                  <a:lnTo>
                    <a:pt x="5981700" y="2023938"/>
                  </a:lnTo>
                  <a:lnTo>
                    <a:pt x="5983578" y="2084018"/>
                  </a:lnTo>
                  <a:lnTo>
                    <a:pt x="5977945" y="2147852"/>
                  </a:lnTo>
                  <a:lnTo>
                    <a:pt x="5970435" y="2211686"/>
                  </a:lnTo>
                  <a:lnTo>
                    <a:pt x="5961048" y="2275522"/>
                  </a:lnTo>
                  <a:lnTo>
                    <a:pt x="5953538" y="2339356"/>
                  </a:lnTo>
                  <a:lnTo>
                    <a:pt x="5949784" y="2403192"/>
                  </a:lnTo>
                  <a:lnTo>
                    <a:pt x="5949784" y="2465149"/>
                  </a:lnTo>
                  <a:lnTo>
                    <a:pt x="5957294" y="2523350"/>
                  </a:lnTo>
                  <a:lnTo>
                    <a:pt x="5972312" y="2581552"/>
                  </a:lnTo>
                  <a:lnTo>
                    <a:pt x="5994843" y="2636001"/>
                  </a:lnTo>
                  <a:lnTo>
                    <a:pt x="6024884" y="2692325"/>
                  </a:lnTo>
                  <a:lnTo>
                    <a:pt x="6054922" y="2748651"/>
                  </a:lnTo>
                  <a:lnTo>
                    <a:pt x="6088718" y="2804974"/>
                  </a:lnTo>
                  <a:lnTo>
                    <a:pt x="6120634" y="2859423"/>
                  </a:lnTo>
                  <a:lnTo>
                    <a:pt x="6148798" y="2917624"/>
                  </a:lnTo>
                  <a:lnTo>
                    <a:pt x="6171326" y="2973950"/>
                  </a:lnTo>
                  <a:lnTo>
                    <a:pt x="6186347" y="3032152"/>
                  </a:lnTo>
                  <a:lnTo>
                    <a:pt x="6191980" y="3092230"/>
                  </a:lnTo>
                  <a:lnTo>
                    <a:pt x="6186347" y="3152310"/>
                  </a:lnTo>
                  <a:lnTo>
                    <a:pt x="6171326" y="3210513"/>
                  </a:lnTo>
                  <a:lnTo>
                    <a:pt x="6148798" y="3266839"/>
                  </a:lnTo>
                  <a:lnTo>
                    <a:pt x="6120634" y="3325039"/>
                  </a:lnTo>
                  <a:lnTo>
                    <a:pt x="6088718" y="3379488"/>
                  </a:lnTo>
                  <a:lnTo>
                    <a:pt x="6054922" y="3435814"/>
                  </a:lnTo>
                  <a:lnTo>
                    <a:pt x="6024884" y="3492137"/>
                  </a:lnTo>
                  <a:lnTo>
                    <a:pt x="5994843" y="3548461"/>
                  </a:lnTo>
                  <a:lnTo>
                    <a:pt x="5972312" y="3602910"/>
                  </a:lnTo>
                  <a:lnTo>
                    <a:pt x="5957294" y="3661113"/>
                  </a:lnTo>
                  <a:lnTo>
                    <a:pt x="5949784" y="3719313"/>
                  </a:lnTo>
                  <a:lnTo>
                    <a:pt x="5949784" y="3781272"/>
                  </a:lnTo>
                  <a:lnTo>
                    <a:pt x="5953538" y="3845106"/>
                  </a:lnTo>
                  <a:lnTo>
                    <a:pt x="5961048" y="3908940"/>
                  </a:lnTo>
                  <a:lnTo>
                    <a:pt x="5970435" y="3972776"/>
                  </a:lnTo>
                  <a:lnTo>
                    <a:pt x="5977945" y="4036610"/>
                  </a:lnTo>
                  <a:lnTo>
                    <a:pt x="5983578" y="4100444"/>
                  </a:lnTo>
                  <a:lnTo>
                    <a:pt x="5981700" y="4160526"/>
                  </a:lnTo>
                  <a:lnTo>
                    <a:pt x="5974191" y="4218729"/>
                  </a:lnTo>
                  <a:lnTo>
                    <a:pt x="5957294" y="4275053"/>
                  </a:lnTo>
                  <a:lnTo>
                    <a:pt x="5932886" y="4321989"/>
                  </a:lnTo>
                  <a:lnTo>
                    <a:pt x="5900968" y="4367050"/>
                  </a:lnTo>
                  <a:lnTo>
                    <a:pt x="5863416" y="4406477"/>
                  </a:lnTo>
                  <a:lnTo>
                    <a:pt x="5820236" y="4445903"/>
                  </a:lnTo>
                  <a:lnTo>
                    <a:pt x="5775175" y="4481577"/>
                  </a:lnTo>
                  <a:lnTo>
                    <a:pt x="5728238" y="4517249"/>
                  </a:lnTo>
                  <a:lnTo>
                    <a:pt x="5679425" y="4552921"/>
                  </a:lnTo>
                  <a:lnTo>
                    <a:pt x="5634364" y="4588593"/>
                  </a:lnTo>
                  <a:lnTo>
                    <a:pt x="5591181" y="4626142"/>
                  </a:lnTo>
                  <a:lnTo>
                    <a:pt x="5553632" y="4669325"/>
                  </a:lnTo>
                  <a:lnTo>
                    <a:pt x="5519836" y="4710630"/>
                  </a:lnTo>
                  <a:lnTo>
                    <a:pt x="5493550" y="4757566"/>
                  </a:lnTo>
                  <a:lnTo>
                    <a:pt x="5471021" y="4808259"/>
                  </a:lnTo>
                  <a:lnTo>
                    <a:pt x="5452246" y="4862708"/>
                  </a:lnTo>
                  <a:lnTo>
                    <a:pt x="5435349" y="4919033"/>
                  </a:lnTo>
                  <a:lnTo>
                    <a:pt x="5420328" y="4975357"/>
                  </a:lnTo>
                  <a:lnTo>
                    <a:pt x="5405308" y="5033560"/>
                  </a:lnTo>
                  <a:lnTo>
                    <a:pt x="5388410" y="5088007"/>
                  </a:lnTo>
                  <a:lnTo>
                    <a:pt x="5369636" y="5142453"/>
                  </a:lnTo>
                  <a:lnTo>
                    <a:pt x="5347108" y="5193146"/>
                  </a:lnTo>
                  <a:lnTo>
                    <a:pt x="5318944" y="5238207"/>
                  </a:lnTo>
                  <a:lnTo>
                    <a:pt x="5285151" y="5279510"/>
                  </a:lnTo>
                  <a:lnTo>
                    <a:pt x="5243845" y="5313305"/>
                  </a:lnTo>
                  <a:lnTo>
                    <a:pt x="5198784" y="5341467"/>
                  </a:lnTo>
                  <a:lnTo>
                    <a:pt x="5148091" y="5363998"/>
                  </a:lnTo>
                  <a:lnTo>
                    <a:pt x="5093644" y="5382773"/>
                  </a:lnTo>
                  <a:lnTo>
                    <a:pt x="5039198" y="5399670"/>
                  </a:lnTo>
                  <a:lnTo>
                    <a:pt x="4980995" y="5414691"/>
                  </a:lnTo>
                  <a:lnTo>
                    <a:pt x="4924669" y="5429711"/>
                  </a:lnTo>
                  <a:lnTo>
                    <a:pt x="4868345" y="5446609"/>
                  </a:lnTo>
                  <a:lnTo>
                    <a:pt x="4813899" y="5465383"/>
                  </a:lnTo>
                  <a:lnTo>
                    <a:pt x="4763206" y="5487914"/>
                  </a:lnTo>
                  <a:lnTo>
                    <a:pt x="4716270" y="5514197"/>
                  </a:lnTo>
                  <a:lnTo>
                    <a:pt x="4674964" y="5547992"/>
                  </a:lnTo>
                  <a:lnTo>
                    <a:pt x="4631782" y="5585543"/>
                  </a:lnTo>
                  <a:lnTo>
                    <a:pt x="4594231" y="5628725"/>
                  </a:lnTo>
                  <a:lnTo>
                    <a:pt x="4558559" y="5673785"/>
                  </a:lnTo>
                  <a:lnTo>
                    <a:pt x="4522886" y="5720721"/>
                  </a:lnTo>
                  <a:lnTo>
                    <a:pt x="4487214" y="5767659"/>
                  </a:lnTo>
                  <a:lnTo>
                    <a:pt x="4451542" y="5812719"/>
                  </a:lnTo>
                  <a:lnTo>
                    <a:pt x="4412114" y="5855901"/>
                  </a:lnTo>
                  <a:lnTo>
                    <a:pt x="4372686" y="5893450"/>
                  </a:lnTo>
                  <a:lnTo>
                    <a:pt x="4327628" y="5925368"/>
                  </a:lnTo>
                  <a:lnTo>
                    <a:pt x="4280690" y="5949776"/>
                  </a:lnTo>
                  <a:lnTo>
                    <a:pt x="4224364" y="5966674"/>
                  </a:lnTo>
                  <a:lnTo>
                    <a:pt x="4166161" y="5974184"/>
                  </a:lnTo>
                  <a:lnTo>
                    <a:pt x="4106083" y="5976061"/>
                  </a:lnTo>
                  <a:lnTo>
                    <a:pt x="4042247" y="5970428"/>
                  </a:lnTo>
                  <a:lnTo>
                    <a:pt x="3978413" y="5962919"/>
                  </a:lnTo>
                  <a:lnTo>
                    <a:pt x="3914577" y="5953530"/>
                  </a:lnTo>
                  <a:lnTo>
                    <a:pt x="3850743" y="5946022"/>
                  </a:lnTo>
                  <a:lnTo>
                    <a:pt x="3786907" y="5942266"/>
                  </a:lnTo>
                  <a:lnTo>
                    <a:pt x="3724950" y="5942266"/>
                  </a:lnTo>
                  <a:lnTo>
                    <a:pt x="3666749" y="5949776"/>
                  </a:lnTo>
                  <a:lnTo>
                    <a:pt x="3606669" y="5964797"/>
                  </a:lnTo>
                  <a:lnTo>
                    <a:pt x="3552221" y="5987325"/>
                  </a:lnTo>
                  <a:lnTo>
                    <a:pt x="3495897" y="6017366"/>
                  </a:lnTo>
                  <a:lnTo>
                    <a:pt x="3439573" y="6047407"/>
                  </a:lnTo>
                  <a:lnTo>
                    <a:pt x="3383247" y="6081200"/>
                  </a:lnTo>
                  <a:lnTo>
                    <a:pt x="3328798" y="6113118"/>
                  </a:lnTo>
                  <a:lnTo>
                    <a:pt x="3270598" y="6141280"/>
                  </a:lnTo>
                  <a:lnTo>
                    <a:pt x="3214272" y="6163811"/>
                  </a:lnTo>
                  <a:lnTo>
                    <a:pt x="3156069" y="6178831"/>
                  </a:lnTo>
                  <a:lnTo>
                    <a:pt x="3095991" y="6184462"/>
                  </a:lnTo>
                  <a:lnTo>
                    <a:pt x="3035911" y="6178831"/>
                  </a:lnTo>
                  <a:lnTo>
                    <a:pt x="2977708" y="6163811"/>
                  </a:lnTo>
                  <a:lnTo>
                    <a:pt x="2921385" y="6141280"/>
                  </a:lnTo>
                  <a:lnTo>
                    <a:pt x="2863182" y="6113118"/>
                  </a:lnTo>
                  <a:lnTo>
                    <a:pt x="2808733" y="6081200"/>
                  </a:lnTo>
                  <a:lnTo>
                    <a:pt x="2752409" y="6047407"/>
                  </a:lnTo>
                  <a:lnTo>
                    <a:pt x="2696083" y="6017366"/>
                  </a:lnTo>
                  <a:lnTo>
                    <a:pt x="2639760" y="5987325"/>
                  </a:lnTo>
                  <a:lnTo>
                    <a:pt x="2583436" y="5964797"/>
                  </a:lnTo>
                  <a:lnTo>
                    <a:pt x="2525233" y="5949776"/>
                  </a:lnTo>
                  <a:lnTo>
                    <a:pt x="2467030" y="5942266"/>
                  </a:lnTo>
                  <a:lnTo>
                    <a:pt x="2405071" y="5942266"/>
                  </a:lnTo>
                  <a:lnTo>
                    <a:pt x="2341237" y="5946022"/>
                  </a:lnTo>
                  <a:lnTo>
                    <a:pt x="2277403" y="5953530"/>
                  </a:lnTo>
                  <a:lnTo>
                    <a:pt x="2213567" y="5962919"/>
                  </a:lnTo>
                  <a:lnTo>
                    <a:pt x="2149731" y="5970428"/>
                  </a:lnTo>
                  <a:lnTo>
                    <a:pt x="2085897" y="5976061"/>
                  </a:lnTo>
                  <a:lnTo>
                    <a:pt x="2025819" y="5974184"/>
                  </a:lnTo>
                  <a:lnTo>
                    <a:pt x="1967617" y="5966674"/>
                  </a:lnTo>
                  <a:lnTo>
                    <a:pt x="1911291" y="5949776"/>
                  </a:lnTo>
                  <a:lnTo>
                    <a:pt x="1864354" y="5925368"/>
                  </a:lnTo>
                  <a:lnTo>
                    <a:pt x="1819293" y="5893450"/>
                  </a:lnTo>
                  <a:lnTo>
                    <a:pt x="1779867" y="5855901"/>
                  </a:lnTo>
                  <a:lnTo>
                    <a:pt x="1740438" y="5812719"/>
                  </a:lnTo>
                  <a:lnTo>
                    <a:pt x="1704766" y="5767659"/>
                  </a:lnTo>
                  <a:lnTo>
                    <a:pt x="1669094" y="5720721"/>
                  </a:lnTo>
                  <a:lnTo>
                    <a:pt x="1633422" y="5673785"/>
                  </a:lnTo>
                  <a:lnTo>
                    <a:pt x="1597750" y="5628725"/>
                  </a:lnTo>
                  <a:lnTo>
                    <a:pt x="1560199" y="5585543"/>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grpSp>
        <p:nvGrpSpPr>
          <p:cNvPr id="31" name="Group 30">
            <a:extLst>
              <a:ext uri="{FF2B5EF4-FFF2-40B4-BE49-F238E27FC236}">
                <a16:creationId xmlns:a16="http://schemas.microsoft.com/office/drawing/2014/main" id="{BCE84650-6FAA-48DC-BB93-39BB42D85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28338" y="1"/>
            <a:ext cx="4163662" cy="3716538"/>
            <a:chOff x="8028338" y="1"/>
            <a:chExt cx="4163662" cy="3716538"/>
          </a:xfrm>
        </p:grpSpPr>
        <p:sp>
          <p:nvSpPr>
            <p:cNvPr id="32" name="Freeform: Shape 31">
              <a:extLst>
                <a:ext uri="{FF2B5EF4-FFF2-40B4-BE49-F238E27FC236}">
                  <a16:creationId xmlns:a16="http://schemas.microsoft.com/office/drawing/2014/main" id="{7C37B95F-766C-4F41-834B-F95D7F0E74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1642" y="1"/>
              <a:ext cx="4060358" cy="3613359"/>
            </a:xfrm>
            <a:custGeom>
              <a:avLst/>
              <a:gdLst>
                <a:gd name="connsiteX0" fmla="*/ 297325 w 4060358"/>
                <a:gd name="connsiteY0" fmla="*/ 0 h 3613359"/>
                <a:gd name="connsiteX1" fmla="*/ 4060358 w 4060358"/>
                <a:gd name="connsiteY1" fmla="*/ 0 h 3613359"/>
                <a:gd name="connsiteX2" fmla="*/ 4060358 w 4060358"/>
                <a:gd name="connsiteY2" fmla="*/ 2985163 h 3613359"/>
                <a:gd name="connsiteX3" fmla="*/ 4053581 w 4060358"/>
                <a:gd name="connsiteY3" fmla="*/ 2986912 h 3613359"/>
                <a:gd name="connsiteX4" fmla="*/ 4007741 w 4060358"/>
                <a:gd name="connsiteY4" fmla="*/ 2999136 h 3613359"/>
                <a:gd name="connsiteX5" fmla="*/ 3961906 w 4060358"/>
                <a:gd name="connsiteY5" fmla="*/ 3012890 h 3613359"/>
                <a:gd name="connsiteX6" fmla="*/ 3917596 w 4060358"/>
                <a:gd name="connsiteY6" fmla="*/ 3028168 h 3613359"/>
                <a:gd name="connsiteX7" fmla="*/ 3876343 w 4060358"/>
                <a:gd name="connsiteY7" fmla="*/ 3046504 h 3613359"/>
                <a:gd name="connsiteX8" fmla="*/ 3838144 w 4060358"/>
                <a:gd name="connsiteY8" fmla="*/ 3067894 h 3613359"/>
                <a:gd name="connsiteX9" fmla="*/ 3804530 w 4060358"/>
                <a:gd name="connsiteY9" fmla="*/ 3095396 h 3613359"/>
                <a:gd name="connsiteX10" fmla="*/ 3769387 w 4060358"/>
                <a:gd name="connsiteY10" fmla="*/ 3125955 h 3613359"/>
                <a:gd name="connsiteX11" fmla="*/ 3738828 w 4060358"/>
                <a:gd name="connsiteY11" fmla="*/ 3161096 h 3613359"/>
                <a:gd name="connsiteX12" fmla="*/ 3709798 w 4060358"/>
                <a:gd name="connsiteY12" fmla="*/ 3197767 h 3613359"/>
                <a:gd name="connsiteX13" fmla="*/ 3680766 w 4060358"/>
                <a:gd name="connsiteY13" fmla="*/ 3235963 h 3613359"/>
                <a:gd name="connsiteX14" fmla="*/ 3651737 w 4060358"/>
                <a:gd name="connsiteY14" fmla="*/ 3274161 h 3613359"/>
                <a:gd name="connsiteX15" fmla="*/ 3622708 w 4060358"/>
                <a:gd name="connsiteY15" fmla="*/ 3310832 h 3613359"/>
                <a:gd name="connsiteX16" fmla="*/ 3590619 w 4060358"/>
                <a:gd name="connsiteY16" fmla="*/ 3345973 h 3613359"/>
                <a:gd name="connsiteX17" fmla="*/ 3558532 w 4060358"/>
                <a:gd name="connsiteY17" fmla="*/ 3376533 h 3613359"/>
                <a:gd name="connsiteX18" fmla="*/ 3521864 w 4060358"/>
                <a:gd name="connsiteY18" fmla="*/ 3402507 h 3613359"/>
                <a:gd name="connsiteX19" fmla="*/ 3483666 w 4060358"/>
                <a:gd name="connsiteY19" fmla="*/ 3422370 h 3613359"/>
                <a:gd name="connsiteX20" fmla="*/ 3437828 w 4060358"/>
                <a:gd name="connsiteY20" fmla="*/ 3436121 h 3613359"/>
                <a:gd name="connsiteX21" fmla="*/ 3390460 w 4060358"/>
                <a:gd name="connsiteY21" fmla="*/ 3442233 h 3613359"/>
                <a:gd name="connsiteX22" fmla="*/ 3341568 w 4060358"/>
                <a:gd name="connsiteY22" fmla="*/ 3443760 h 3613359"/>
                <a:gd name="connsiteX23" fmla="*/ 3289619 w 4060358"/>
                <a:gd name="connsiteY23" fmla="*/ 3439178 h 3613359"/>
                <a:gd name="connsiteX24" fmla="*/ 3237670 w 4060358"/>
                <a:gd name="connsiteY24" fmla="*/ 3433066 h 3613359"/>
                <a:gd name="connsiteX25" fmla="*/ 3185720 w 4060358"/>
                <a:gd name="connsiteY25" fmla="*/ 3425425 h 3613359"/>
                <a:gd name="connsiteX26" fmla="*/ 3133771 w 4060358"/>
                <a:gd name="connsiteY26" fmla="*/ 3419315 h 3613359"/>
                <a:gd name="connsiteX27" fmla="*/ 3081822 w 4060358"/>
                <a:gd name="connsiteY27" fmla="*/ 3416258 h 3613359"/>
                <a:gd name="connsiteX28" fmla="*/ 3031400 w 4060358"/>
                <a:gd name="connsiteY28" fmla="*/ 3416258 h 3613359"/>
                <a:gd name="connsiteX29" fmla="*/ 2984035 w 4060358"/>
                <a:gd name="connsiteY29" fmla="*/ 3422370 h 3613359"/>
                <a:gd name="connsiteX30" fmla="*/ 2935140 w 4060358"/>
                <a:gd name="connsiteY30" fmla="*/ 3434594 h 3613359"/>
                <a:gd name="connsiteX31" fmla="*/ 2890830 w 4060358"/>
                <a:gd name="connsiteY31" fmla="*/ 3452929 h 3613359"/>
                <a:gd name="connsiteX32" fmla="*/ 2844995 w 4060358"/>
                <a:gd name="connsiteY32" fmla="*/ 3477377 h 3613359"/>
                <a:gd name="connsiteX33" fmla="*/ 2799158 w 4060358"/>
                <a:gd name="connsiteY33" fmla="*/ 3501824 h 3613359"/>
                <a:gd name="connsiteX34" fmla="*/ 2753318 w 4060358"/>
                <a:gd name="connsiteY34" fmla="*/ 3529323 h 3613359"/>
                <a:gd name="connsiteX35" fmla="*/ 2709007 w 4060358"/>
                <a:gd name="connsiteY35" fmla="*/ 3555301 h 3613359"/>
                <a:gd name="connsiteX36" fmla="*/ 2661642 w 4060358"/>
                <a:gd name="connsiteY36" fmla="*/ 3578218 h 3613359"/>
                <a:gd name="connsiteX37" fmla="*/ 2615805 w 4060358"/>
                <a:gd name="connsiteY37" fmla="*/ 3596554 h 3613359"/>
                <a:gd name="connsiteX38" fmla="*/ 2568440 w 4060358"/>
                <a:gd name="connsiteY38" fmla="*/ 3608777 h 3613359"/>
                <a:gd name="connsiteX39" fmla="*/ 2519548 w 4060358"/>
                <a:gd name="connsiteY39" fmla="*/ 3613359 h 3613359"/>
                <a:gd name="connsiteX40" fmla="*/ 2470654 w 4060358"/>
                <a:gd name="connsiteY40" fmla="*/ 3608777 h 3613359"/>
                <a:gd name="connsiteX41" fmla="*/ 2423286 w 4060358"/>
                <a:gd name="connsiteY41" fmla="*/ 3596554 h 3613359"/>
                <a:gd name="connsiteX42" fmla="*/ 2377451 w 4060358"/>
                <a:gd name="connsiteY42" fmla="*/ 3578218 h 3613359"/>
                <a:gd name="connsiteX43" fmla="*/ 2330084 w 4060358"/>
                <a:gd name="connsiteY43" fmla="*/ 3555301 h 3613359"/>
                <a:gd name="connsiteX44" fmla="*/ 2285774 w 4060358"/>
                <a:gd name="connsiteY44" fmla="*/ 3529323 h 3613359"/>
                <a:gd name="connsiteX45" fmla="*/ 2239936 w 4060358"/>
                <a:gd name="connsiteY45" fmla="*/ 3501824 h 3613359"/>
                <a:gd name="connsiteX46" fmla="*/ 2194098 w 4060358"/>
                <a:gd name="connsiteY46" fmla="*/ 3477377 h 3613359"/>
                <a:gd name="connsiteX47" fmla="*/ 2148261 w 4060358"/>
                <a:gd name="connsiteY47" fmla="*/ 3452929 h 3613359"/>
                <a:gd name="connsiteX48" fmla="*/ 2102426 w 4060358"/>
                <a:gd name="connsiteY48" fmla="*/ 3434594 h 3613359"/>
                <a:gd name="connsiteX49" fmla="*/ 2055059 w 4060358"/>
                <a:gd name="connsiteY49" fmla="*/ 3422370 h 3613359"/>
                <a:gd name="connsiteX50" fmla="*/ 2007691 w 4060358"/>
                <a:gd name="connsiteY50" fmla="*/ 3416258 h 3613359"/>
                <a:gd name="connsiteX51" fmla="*/ 1957269 w 4060358"/>
                <a:gd name="connsiteY51" fmla="*/ 3416258 h 3613359"/>
                <a:gd name="connsiteX52" fmla="*/ 1905320 w 4060358"/>
                <a:gd name="connsiteY52" fmla="*/ 3419315 h 3613359"/>
                <a:gd name="connsiteX53" fmla="*/ 1853373 w 4060358"/>
                <a:gd name="connsiteY53" fmla="*/ 3425425 h 3613359"/>
                <a:gd name="connsiteX54" fmla="*/ 1801421 w 4060358"/>
                <a:gd name="connsiteY54" fmla="*/ 3433066 h 3613359"/>
                <a:gd name="connsiteX55" fmla="*/ 1749472 w 4060358"/>
                <a:gd name="connsiteY55" fmla="*/ 3439178 h 3613359"/>
                <a:gd name="connsiteX56" fmla="*/ 1697522 w 4060358"/>
                <a:gd name="connsiteY56" fmla="*/ 3443760 h 3613359"/>
                <a:gd name="connsiteX57" fmla="*/ 1648630 w 4060358"/>
                <a:gd name="connsiteY57" fmla="*/ 3442233 h 3613359"/>
                <a:gd name="connsiteX58" fmla="*/ 1601266 w 4060358"/>
                <a:gd name="connsiteY58" fmla="*/ 3436121 h 3613359"/>
                <a:gd name="connsiteX59" fmla="*/ 1555428 w 4060358"/>
                <a:gd name="connsiteY59" fmla="*/ 3422370 h 3613359"/>
                <a:gd name="connsiteX60" fmla="*/ 1517230 w 4060358"/>
                <a:gd name="connsiteY60" fmla="*/ 3402507 h 3613359"/>
                <a:gd name="connsiteX61" fmla="*/ 1480559 w 4060358"/>
                <a:gd name="connsiteY61" fmla="*/ 3376533 h 3613359"/>
                <a:gd name="connsiteX62" fmla="*/ 1448472 w 4060358"/>
                <a:gd name="connsiteY62" fmla="*/ 3345973 h 3613359"/>
                <a:gd name="connsiteX63" fmla="*/ 1416386 w 4060358"/>
                <a:gd name="connsiteY63" fmla="*/ 3310832 h 3613359"/>
                <a:gd name="connsiteX64" fmla="*/ 1387354 w 4060358"/>
                <a:gd name="connsiteY64" fmla="*/ 3274161 h 3613359"/>
                <a:gd name="connsiteX65" fmla="*/ 1358324 w 4060358"/>
                <a:gd name="connsiteY65" fmla="*/ 3235963 h 3613359"/>
                <a:gd name="connsiteX66" fmla="*/ 1329295 w 4060358"/>
                <a:gd name="connsiteY66" fmla="*/ 3197767 h 3613359"/>
                <a:gd name="connsiteX67" fmla="*/ 1300263 w 4060358"/>
                <a:gd name="connsiteY67" fmla="*/ 3161096 h 3613359"/>
                <a:gd name="connsiteX68" fmla="*/ 1269704 w 4060358"/>
                <a:gd name="connsiteY68" fmla="*/ 3125955 h 3613359"/>
                <a:gd name="connsiteX69" fmla="*/ 1234563 w 4060358"/>
                <a:gd name="connsiteY69" fmla="*/ 3095396 h 3613359"/>
                <a:gd name="connsiteX70" fmla="*/ 1200949 w 4060358"/>
                <a:gd name="connsiteY70" fmla="*/ 3067894 h 3613359"/>
                <a:gd name="connsiteX71" fmla="*/ 1162751 w 4060358"/>
                <a:gd name="connsiteY71" fmla="*/ 3046504 h 3613359"/>
                <a:gd name="connsiteX72" fmla="*/ 1121495 w 4060358"/>
                <a:gd name="connsiteY72" fmla="*/ 3028168 h 3613359"/>
                <a:gd name="connsiteX73" fmla="*/ 1077188 w 4060358"/>
                <a:gd name="connsiteY73" fmla="*/ 3012890 h 3613359"/>
                <a:gd name="connsiteX74" fmla="*/ 1031348 w 4060358"/>
                <a:gd name="connsiteY74" fmla="*/ 2999136 h 3613359"/>
                <a:gd name="connsiteX75" fmla="*/ 985513 w 4060358"/>
                <a:gd name="connsiteY75" fmla="*/ 2986912 h 3613359"/>
                <a:gd name="connsiteX76" fmla="*/ 938145 w 4060358"/>
                <a:gd name="connsiteY76" fmla="*/ 2974689 h 3613359"/>
                <a:gd name="connsiteX77" fmla="*/ 893838 w 4060358"/>
                <a:gd name="connsiteY77" fmla="*/ 2960938 h 3613359"/>
                <a:gd name="connsiteX78" fmla="*/ 849525 w 4060358"/>
                <a:gd name="connsiteY78" fmla="*/ 2945659 h 3613359"/>
                <a:gd name="connsiteX79" fmla="*/ 808275 w 4060358"/>
                <a:gd name="connsiteY79" fmla="*/ 2927324 h 3613359"/>
                <a:gd name="connsiteX80" fmla="*/ 771601 w 4060358"/>
                <a:gd name="connsiteY80" fmla="*/ 2904404 h 3613359"/>
                <a:gd name="connsiteX81" fmla="*/ 737987 w 4060358"/>
                <a:gd name="connsiteY81" fmla="*/ 2876902 h 3613359"/>
                <a:gd name="connsiteX82" fmla="*/ 710485 w 4060358"/>
                <a:gd name="connsiteY82" fmla="*/ 2843288 h 3613359"/>
                <a:gd name="connsiteX83" fmla="*/ 687568 w 4060358"/>
                <a:gd name="connsiteY83" fmla="*/ 2806617 h 3613359"/>
                <a:gd name="connsiteX84" fmla="*/ 669232 w 4060358"/>
                <a:gd name="connsiteY84" fmla="*/ 2765364 h 3613359"/>
                <a:gd name="connsiteX85" fmla="*/ 653954 w 4060358"/>
                <a:gd name="connsiteY85" fmla="*/ 2721054 h 3613359"/>
                <a:gd name="connsiteX86" fmla="*/ 640203 w 4060358"/>
                <a:gd name="connsiteY86" fmla="*/ 2676746 h 3613359"/>
                <a:gd name="connsiteX87" fmla="*/ 627979 w 4060358"/>
                <a:gd name="connsiteY87" fmla="*/ 2629379 h 3613359"/>
                <a:gd name="connsiteX88" fmla="*/ 615753 w 4060358"/>
                <a:gd name="connsiteY88" fmla="*/ 2583544 h 3613359"/>
                <a:gd name="connsiteX89" fmla="*/ 602002 w 4060358"/>
                <a:gd name="connsiteY89" fmla="*/ 2537704 h 3613359"/>
                <a:gd name="connsiteX90" fmla="*/ 586724 w 4060358"/>
                <a:gd name="connsiteY90" fmla="*/ 2493394 h 3613359"/>
                <a:gd name="connsiteX91" fmla="*/ 568388 w 4060358"/>
                <a:gd name="connsiteY91" fmla="*/ 2452141 h 3613359"/>
                <a:gd name="connsiteX92" fmla="*/ 546998 w 4060358"/>
                <a:gd name="connsiteY92" fmla="*/ 2413942 h 3613359"/>
                <a:gd name="connsiteX93" fmla="*/ 519496 w 4060358"/>
                <a:gd name="connsiteY93" fmla="*/ 2380328 h 3613359"/>
                <a:gd name="connsiteX94" fmla="*/ 488937 w 4060358"/>
                <a:gd name="connsiteY94" fmla="*/ 2345185 h 3613359"/>
                <a:gd name="connsiteX95" fmla="*/ 453796 w 4060358"/>
                <a:gd name="connsiteY95" fmla="*/ 2314628 h 3613359"/>
                <a:gd name="connsiteX96" fmla="*/ 415595 w 4060358"/>
                <a:gd name="connsiteY96" fmla="*/ 2285599 h 3613359"/>
                <a:gd name="connsiteX97" fmla="*/ 377399 w 4060358"/>
                <a:gd name="connsiteY97" fmla="*/ 2256567 h 3613359"/>
                <a:gd name="connsiteX98" fmla="*/ 339201 w 4060358"/>
                <a:gd name="connsiteY98" fmla="*/ 2227538 h 3613359"/>
                <a:gd name="connsiteX99" fmla="*/ 302530 w 4060358"/>
                <a:gd name="connsiteY99" fmla="*/ 2198506 h 3613359"/>
                <a:gd name="connsiteX100" fmla="*/ 267388 w 4060358"/>
                <a:gd name="connsiteY100" fmla="*/ 2166419 h 3613359"/>
                <a:gd name="connsiteX101" fmla="*/ 236829 w 4060358"/>
                <a:gd name="connsiteY101" fmla="*/ 2134335 h 3613359"/>
                <a:gd name="connsiteX102" fmla="*/ 210855 w 4060358"/>
                <a:gd name="connsiteY102" fmla="*/ 2097664 h 3613359"/>
                <a:gd name="connsiteX103" fmla="*/ 190992 w 4060358"/>
                <a:gd name="connsiteY103" fmla="*/ 2059466 h 3613359"/>
                <a:gd name="connsiteX104" fmla="*/ 177241 w 4060358"/>
                <a:gd name="connsiteY104" fmla="*/ 2013628 h 3613359"/>
                <a:gd name="connsiteX105" fmla="*/ 171129 w 4060358"/>
                <a:gd name="connsiteY105" fmla="*/ 1966264 h 3613359"/>
                <a:gd name="connsiteX106" fmla="*/ 169599 w 4060358"/>
                <a:gd name="connsiteY106" fmla="*/ 1917369 h 3613359"/>
                <a:gd name="connsiteX107" fmla="*/ 174184 w 4060358"/>
                <a:gd name="connsiteY107" fmla="*/ 1865419 h 3613359"/>
                <a:gd name="connsiteX108" fmla="*/ 180296 w 4060358"/>
                <a:gd name="connsiteY108" fmla="*/ 1813470 h 3613359"/>
                <a:gd name="connsiteX109" fmla="*/ 187935 w 4060358"/>
                <a:gd name="connsiteY109" fmla="*/ 1761521 h 3613359"/>
                <a:gd name="connsiteX110" fmla="*/ 194049 w 4060358"/>
                <a:gd name="connsiteY110" fmla="*/ 1709571 h 3613359"/>
                <a:gd name="connsiteX111" fmla="*/ 197104 w 4060358"/>
                <a:gd name="connsiteY111" fmla="*/ 1657622 h 3613359"/>
                <a:gd name="connsiteX112" fmla="*/ 197104 w 4060358"/>
                <a:gd name="connsiteY112" fmla="*/ 1607200 h 3613359"/>
                <a:gd name="connsiteX113" fmla="*/ 190992 w 4060358"/>
                <a:gd name="connsiteY113" fmla="*/ 1559838 h 3613359"/>
                <a:gd name="connsiteX114" fmla="*/ 178768 w 4060358"/>
                <a:gd name="connsiteY114" fmla="*/ 1512470 h 3613359"/>
                <a:gd name="connsiteX115" fmla="*/ 160433 w 4060358"/>
                <a:gd name="connsiteY115" fmla="*/ 1468160 h 3613359"/>
                <a:gd name="connsiteX116" fmla="*/ 137515 w 4060358"/>
                <a:gd name="connsiteY116" fmla="*/ 1422323 h 3613359"/>
                <a:gd name="connsiteX117" fmla="*/ 111538 w 4060358"/>
                <a:gd name="connsiteY117" fmla="*/ 1376488 h 3613359"/>
                <a:gd name="connsiteX118" fmla="*/ 84039 w 4060358"/>
                <a:gd name="connsiteY118" fmla="*/ 1330648 h 3613359"/>
                <a:gd name="connsiteX119" fmla="*/ 58064 w 4060358"/>
                <a:gd name="connsiteY119" fmla="*/ 1286337 h 3613359"/>
                <a:gd name="connsiteX120" fmla="*/ 35144 w 4060358"/>
                <a:gd name="connsiteY120" fmla="*/ 1238973 h 3613359"/>
                <a:gd name="connsiteX121" fmla="*/ 16808 w 4060358"/>
                <a:gd name="connsiteY121" fmla="*/ 1193135 h 3613359"/>
                <a:gd name="connsiteX122" fmla="*/ 4585 w 4060358"/>
                <a:gd name="connsiteY122" fmla="*/ 1145768 h 3613359"/>
                <a:gd name="connsiteX123" fmla="*/ 0 w 4060358"/>
                <a:gd name="connsiteY123" fmla="*/ 1096876 h 3613359"/>
                <a:gd name="connsiteX124" fmla="*/ 4585 w 4060358"/>
                <a:gd name="connsiteY124" fmla="*/ 1047984 h 3613359"/>
                <a:gd name="connsiteX125" fmla="*/ 16808 w 4060358"/>
                <a:gd name="connsiteY125" fmla="*/ 1000619 h 3613359"/>
                <a:gd name="connsiteX126" fmla="*/ 35144 w 4060358"/>
                <a:gd name="connsiteY126" fmla="*/ 954779 h 3613359"/>
                <a:gd name="connsiteX127" fmla="*/ 58064 w 4060358"/>
                <a:gd name="connsiteY127" fmla="*/ 907414 h 3613359"/>
                <a:gd name="connsiteX128" fmla="*/ 84039 w 4060358"/>
                <a:gd name="connsiteY128" fmla="*/ 863104 h 3613359"/>
                <a:gd name="connsiteX129" fmla="*/ 111538 w 4060358"/>
                <a:gd name="connsiteY129" fmla="*/ 817269 h 3613359"/>
                <a:gd name="connsiteX130" fmla="*/ 137515 w 4060358"/>
                <a:gd name="connsiteY130" fmla="*/ 771429 h 3613359"/>
                <a:gd name="connsiteX131" fmla="*/ 160433 w 4060358"/>
                <a:gd name="connsiteY131" fmla="*/ 725591 h 3613359"/>
                <a:gd name="connsiteX132" fmla="*/ 178768 w 4060358"/>
                <a:gd name="connsiteY132" fmla="*/ 681281 h 3613359"/>
                <a:gd name="connsiteX133" fmla="*/ 190992 w 4060358"/>
                <a:gd name="connsiteY133" fmla="*/ 633916 h 3613359"/>
                <a:gd name="connsiteX134" fmla="*/ 197104 w 4060358"/>
                <a:gd name="connsiteY134" fmla="*/ 586551 h 3613359"/>
                <a:gd name="connsiteX135" fmla="*/ 197104 w 4060358"/>
                <a:gd name="connsiteY135" fmla="*/ 536129 h 3613359"/>
                <a:gd name="connsiteX136" fmla="*/ 194049 w 4060358"/>
                <a:gd name="connsiteY136" fmla="*/ 484180 h 3613359"/>
                <a:gd name="connsiteX137" fmla="*/ 187935 w 4060358"/>
                <a:gd name="connsiteY137" fmla="*/ 432230 h 3613359"/>
                <a:gd name="connsiteX138" fmla="*/ 180296 w 4060358"/>
                <a:gd name="connsiteY138" fmla="*/ 380281 h 3613359"/>
                <a:gd name="connsiteX139" fmla="*/ 174184 w 4060358"/>
                <a:gd name="connsiteY139" fmla="*/ 328332 h 3613359"/>
                <a:gd name="connsiteX140" fmla="*/ 169599 w 4060358"/>
                <a:gd name="connsiteY140" fmla="*/ 276382 h 3613359"/>
                <a:gd name="connsiteX141" fmla="*/ 171129 w 4060358"/>
                <a:gd name="connsiteY141" fmla="*/ 227490 h 3613359"/>
                <a:gd name="connsiteX142" fmla="*/ 177241 w 4060358"/>
                <a:gd name="connsiteY142" fmla="*/ 180126 h 3613359"/>
                <a:gd name="connsiteX143" fmla="*/ 190992 w 4060358"/>
                <a:gd name="connsiteY143" fmla="*/ 134285 h 3613359"/>
                <a:gd name="connsiteX144" fmla="*/ 210855 w 4060358"/>
                <a:gd name="connsiteY144" fmla="*/ 96090 h 3613359"/>
                <a:gd name="connsiteX145" fmla="*/ 236829 w 4060358"/>
                <a:gd name="connsiteY145" fmla="*/ 59419 h 3613359"/>
                <a:gd name="connsiteX146" fmla="*/ 267388 w 4060358"/>
                <a:gd name="connsiteY146" fmla="*/ 27332 h 361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4060358" h="3613359">
                  <a:moveTo>
                    <a:pt x="297325" y="0"/>
                  </a:moveTo>
                  <a:lnTo>
                    <a:pt x="4060358" y="0"/>
                  </a:lnTo>
                  <a:lnTo>
                    <a:pt x="4060358" y="2985163"/>
                  </a:lnTo>
                  <a:lnTo>
                    <a:pt x="4053581" y="2986912"/>
                  </a:lnTo>
                  <a:lnTo>
                    <a:pt x="4007741" y="2999136"/>
                  </a:lnTo>
                  <a:lnTo>
                    <a:pt x="3961906" y="3012890"/>
                  </a:lnTo>
                  <a:lnTo>
                    <a:pt x="3917596" y="3028168"/>
                  </a:lnTo>
                  <a:lnTo>
                    <a:pt x="3876343" y="3046504"/>
                  </a:lnTo>
                  <a:lnTo>
                    <a:pt x="3838144" y="3067894"/>
                  </a:lnTo>
                  <a:lnTo>
                    <a:pt x="3804530" y="3095396"/>
                  </a:lnTo>
                  <a:lnTo>
                    <a:pt x="3769387" y="3125955"/>
                  </a:lnTo>
                  <a:lnTo>
                    <a:pt x="3738828" y="3161096"/>
                  </a:lnTo>
                  <a:lnTo>
                    <a:pt x="3709798" y="3197767"/>
                  </a:lnTo>
                  <a:lnTo>
                    <a:pt x="3680766" y="3235963"/>
                  </a:lnTo>
                  <a:lnTo>
                    <a:pt x="3651737" y="3274161"/>
                  </a:lnTo>
                  <a:lnTo>
                    <a:pt x="3622708" y="3310832"/>
                  </a:lnTo>
                  <a:lnTo>
                    <a:pt x="3590619" y="3345973"/>
                  </a:lnTo>
                  <a:lnTo>
                    <a:pt x="3558532" y="3376533"/>
                  </a:lnTo>
                  <a:lnTo>
                    <a:pt x="3521864" y="3402507"/>
                  </a:lnTo>
                  <a:lnTo>
                    <a:pt x="3483666" y="3422370"/>
                  </a:lnTo>
                  <a:lnTo>
                    <a:pt x="3437828" y="3436121"/>
                  </a:lnTo>
                  <a:lnTo>
                    <a:pt x="3390460" y="3442233"/>
                  </a:lnTo>
                  <a:lnTo>
                    <a:pt x="3341568" y="3443760"/>
                  </a:lnTo>
                  <a:lnTo>
                    <a:pt x="3289619" y="3439178"/>
                  </a:lnTo>
                  <a:lnTo>
                    <a:pt x="3237670" y="3433066"/>
                  </a:lnTo>
                  <a:lnTo>
                    <a:pt x="3185720" y="3425425"/>
                  </a:lnTo>
                  <a:lnTo>
                    <a:pt x="3133771" y="3419315"/>
                  </a:lnTo>
                  <a:lnTo>
                    <a:pt x="3081822" y="3416258"/>
                  </a:lnTo>
                  <a:lnTo>
                    <a:pt x="3031400" y="3416258"/>
                  </a:lnTo>
                  <a:lnTo>
                    <a:pt x="2984035" y="3422370"/>
                  </a:lnTo>
                  <a:lnTo>
                    <a:pt x="2935140" y="3434594"/>
                  </a:lnTo>
                  <a:lnTo>
                    <a:pt x="2890830" y="3452929"/>
                  </a:lnTo>
                  <a:lnTo>
                    <a:pt x="2844995" y="3477377"/>
                  </a:lnTo>
                  <a:lnTo>
                    <a:pt x="2799158" y="3501824"/>
                  </a:lnTo>
                  <a:lnTo>
                    <a:pt x="2753318" y="3529323"/>
                  </a:lnTo>
                  <a:lnTo>
                    <a:pt x="2709007" y="3555301"/>
                  </a:lnTo>
                  <a:lnTo>
                    <a:pt x="2661642" y="3578218"/>
                  </a:lnTo>
                  <a:lnTo>
                    <a:pt x="2615805" y="3596554"/>
                  </a:lnTo>
                  <a:lnTo>
                    <a:pt x="2568440" y="3608777"/>
                  </a:lnTo>
                  <a:lnTo>
                    <a:pt x="2519548" y="3613359"/>
                  </a:lnTo>
                  <a:lnTo>
                    <a:pt x="2470654" y="3608777"/>
                  </a:lnTo>
                  <a:lnTo>
                    <a:pt x="2423286" y="3596554"/>
                  </a:lnTo>
                  <a:lnTo>
                    <a:pt x="2377451" y="3578218"/>
                  </a:lnTo>
                  <a:lnTo>
                    <a:pt x="2330084" y="3555301"/>
                  </a:lnTo>
                  <a:lnTo>
                    <a:pt x="2285774" y="3529323"/>
                  </a:lnTo>
                  <a:lnTo>
                    <a:pt x="2239936" y="3501824"/>
                  </a:lnTo>
                  <a:lnTo>
                    <a:pt x="2194098" y="3477377"/>
                  </a:lnTo>
                  <a:lnTo>
                    <a:pt x="2148261" y="3452929"/>
                  </a:lnTo>
                  <a:lnTo>
                    <a:pt x="2102426" y="3434594"/>
                  </a:lnTo>
                  <a:lnTo>
                    <a:pt x="2055059" y="3422370"/>
                  </a:lnTo>
                  <a:lnTo>
                    <a:pt x="2007691" y="3416258"/>
                  </a:lnTo>
                  <a:lnTo>
                    <a:pt x="1957269" y="3416258"/>
                  </a:lnTo>
                  <a:lnTo>
                    <a:pt x="1905320" y="3419315"/>
                  </a:lnTo>
                  <a:lnTo>
                    <a:pt x="1853373" y="3425425"/>
                  </a:lnTo>
                  <a:lnTo>
                    <a:pt x="1801421" y="3433066"/>
                  </a:lnTo>
                  <a:lnTo>
                    <a:pt x="1749472" y="3439178"/>
                  </a:lnTo>
                  <a:lnTo>
                    <a:pt x="1697522" y="3443760"/>
                  </a:lnTo>
                  <a:lnTo>
                    <a:pt x="1648630" y="3442233"/>
                  </a:lnTo>
                  <a:lnTo>
                    <a:pt x="1601266" y="3436121"/>
                  </a:lnTo>
                  <a:lnTo>
                    <a:pt x="1555428" y="3422370"/>
                  </a:lnTo>
                  <a:lnTo>
                    <a:pt x="1517230" y="3402507"/>
                  </a:lnTo>
                  <a:lnTo>
                    <a:pt x="1480559" y="3376533"/>
                  </a:lnTo>
                  <a:lnTo>
                    <a:pt x="1448472" y="3345973"/>
                  </a:lnTo>
                  <a:lnTo>
                    <a:pt x="1416386" y="3310832"/>
                  </a:lnTo>
                  <a:lnTo>
                    <a:pt x="1387354" y="3274161"/>
                  </a:lnTo>
                  <a:lnTo>
                    <a:pt x="1358324" y="3235963"/>
                  </a:lnTo>
                  <a:lnTo>
                    <a:pt x="1329295" y="3197767"/>
                  </a:lnTo>
                  <a:lnTo>
                    <a:pt x="1300263" y="3161096"/>
                  </a:lnTo>
                  <a:lnTo>
                    <a:pt x="1269704" y="3125955"/>
                  </a:lnTo>
                  <a:lnTo>
                    <a:pt x="1234563" y="3095396"/>
                  </a:lnTo>
                  <a:lnTo>
                    <a:pt x="1200949" y="3067894"/>
                  </a:lnTo>
                  <a:lnTo>
                    <a:pt x="1162751" y="3046504"/>
                  </a:lnTo>
                  <a:lnTo>
                    <a:pt x="1121495" y="3028168"/>
                  </a:lnTo>
                  <a:lnTo>
                    <a:pt x="1077188" y="3012890"/>
                  </a:lnTo>
                  <a:lnTo>
                    <a:pt x="1031348" y="2999136"/>
                  </a:lnTo>
                  <a:lnTo>
                    <a:pt x="985513" y="2986912"/>
                  </a:lnTo>
                  <a:lnTo>
                    <a:pt x="938145" y="2974689"/>
                  </a:lnTo>
                  <a:lnTo>
                    <a:pt x="893838" y="2960938"/>
                  </a:lnTo>
                  <a:lnTo>
                    <a:pt x="849525" y="2945659"/>
                  </a:lnTo>
                  <a:lnTo>
                    <a:pt x="808275" y="2927324"/>
                  </a:lnTo>
                  <a:lnTo>
                    <a:pt x="771601" y="2904404"/>
                  </a:lnTo>
                  <a:lnTo>
                    <a:pt x="737987" y="2876902"/>
                  </a:lnTo>
                  <a:lnTo>
                    <a:pt x="710485" y="2843288"/>
                  </a:lnTo>
                  <a:lnTo>
                    <a:pt x="687568" y="2806617"/>
                  </a:lnTo>
                  <a:lnTo>
                    <a:pt x="669232" y="2765364"/>
                  </a:lnTo>
                  <a:lnTo>
                    <a:pt x="653954" y="2721054"/>
                  </a:lnTo>
                  <a:lnTo>
                    <a:pt x="640203" y="2676746"/>
                  </a:lnTo>
                  <a:lnTo>
                    <a:pt x="627979" y="2629379"/>
                  </a:lnTo>
                  <a:lnTo>
                    <a:pt x="615753" y="2583544"/>
                  </a:lnTo>
                  <a:lnTo>
                    <a:pt x="602002" y="2537704"/>
                  </a:lnTo>
                  <a:lnTo>
                    <a:pt x="586724" y="2493394"/>
                  </a:lnTo>
                  <a:lnTo>
                    <a:pt x="568388" y="2452141"/>
                  </a:lnTo>
                  <a:lnTo>
                    <a:pt x="546998" y="2413942"/>
                  </a:lnTo>
                  <a:lnTo>
                    <a:pt x="519496" y="2380328"/>
                  </a:lnTo>
                  <a:lnTo>
                    <a:pt x="488937" y="2345185"/>
                  </a:lnTo>
                  <a:lnTo>
                    <a:pt x="453796" y="2314628"/>
                  </a:lnTo>
                  <a:lnTo>
                    <a:pt x="415595" y="2285599"/>
                  </a:lnTo>
                  <a:lnTo>
                    <a:pt x="377399" y="2256567"/>
                  </a:lnTo>
                  <a:lnTo>
                    <a:pt x="339201" y="2227538"/>
                  </a:lnTo>
                  <a:lnTo>
                    <a:pt x="302530" y="2198506"/>
                  </a:lnTo>
                  <a:lnTo>
                    <a:pt x="267388" y="2166419"/>
                  </a:lnTo>
                  <a:lnTo>
                    <a:pt x="236829" y="2134335"/>
                  </a:lnTo>
                  <a:lnTo>
                    <a:pt x="210855" y="2097664"/>
                  </a:lnTo>
                  <a:lnTo>
                    <a:pt x="190992" y="2059466"/>
                  </a:lnTo>
                  <a:lnTo>
                    <a:pt x="177241" y="2013628"/>
                  </a:lnTo>
                  <a:lnTo>
                    <a:pt x="171129" y="1966264"/>
                  </a:lnTo>
                  <a:lnTo>
                    <a:pt x="169599" y="1917369"/>
                  </a:lnTo>
                  <a:lnTo>
                    <a:pt x="174184" y="1865419"/>
                  </a:lnTo>
                  <a:lnTo>
                    <a:pt x="180296" y="1813470"/>
                  </a:lnTo>
                  <a:lnTo>
                    <a:pt x="187935" y="1761521"/>
                  </a:lnTo>
                  <a:lnTo>
                    <a:pt x="194049" y="1709571"/>
                  </a:lnTo>
                  <a:lnTo>
                    <a:pt x="197104" y="1657622"/>
                  </a:lnTo>
                  <a:lnTo>
                    <a:pt x="197104" y="1607200"/>
                  </a:lnTo>
                  <a:lnTo>
                    <a:pt x="190992" y="1559838"/>
                  </a:lnTo>
                  <a:lnTo>
                    <a:pt x="178768" y="1512470"/>
                  </a:lnTo>
                  <a:lnTo>
                    <a:pt x="160433" y="1468160"/>
                  </a:lnTo>
                  <a:lnTo>
                    <a:pt x="137515" y="1422323"/>
                  </a:lnTo>
                  <a:lnTo>
                    <a:pt x="111538" y="1376488"/>
                  </a:lnTo>
                  <a:lnTo>
                    <a:pt x="84039" y="1330648"/>
                  </a:lnTo>
                  <a:lnTo>
                    <a:pt x="58064" y="1286337"/>
                  </a:lnTo>
                  <a:lnTo>
                    <a:pt x="35144" y="1238973"/>
                  </a:lnTo>
                  <a:lnTo>
                    <a:pt x="16808" y="1193135"/>
                  </a:lnTo>
                  <a:lnTo>
                    <a:pt x="4585" y="1145768"/>
                  </a:lnTo>
                  <a:lnTo>
                    <a:pt x="0" y="1096876"/>
                  </a:lnTo>
                  <a:lnTo>
                    <a:pt x="4585" y="1047984"/>
                  </a:lnTo>
                  <a:lnTo>
                    <a:pt x="16808" y="1000619"/>
                  </a:lnTo>
                  <a:lnTo>
                    <a:pt x="35144" y="954779"/>
                  </a:lnTo>
                  <a:lnTo>
                    <a:pt x="58064" y="907414"/>
                  </a:lnTo>
                  <a:lnTo>
                    <a:pt x="84039" y="863104"/>
                  </a:lnTo>
                  <a:lnTo>
                    <a:pt x="111538" y="817269"/>
                  </a:lnTo>
                  <a:lnTo>
                    <a:pt x="137515" y="771429"/>
                  </a:lnTo>
                  <a:lnTo>
                    <a:pt x="160433" y="725591"/>
                  </a:lnTo>
                  <a:lnTo>
                    <a:pt x="178768" y="681281"/>
                  </a:lnTo>
                  <a:lnTo>
                    <a:pt x="190992" y="633916"/>
                  </a:lnTo>
                  <a:lnTo>
                    <a:pt x="197104" y="586551"/>
                  </a:lnTo>
                  <a:lnTo>
                    <a:pt x="197104" y="536129"/>
                  </a:lnTo>
                  <a:lnTo>
                    <a:pt x="194049" y="484180"/>
                  </a:lnTo>
                  <a:lnTo>
                    <a:pt x="187935" y="432230"/>
                  </a:lnTo>
                  <a:lnTo>
                    <a:pt x="180296" y="380281"/>
                  </a:lnTo>
                  <a:lnTo>
                    <a:pt x="174184" y="328332"/>
                  </a:lnTo>
                  <a:lnTo>
                    <a:pt x="169599" y="276382"/>
                  </a:lnTo>
                  <a:lnTo>
                    <a:pt x="171129" y="227490"/>
                  </a:lnTo>
                  <a:lnTo>
                    <a:pt x="177241" y="180126"/>
                  </a:lnTo>
                  <a:lnTo>
                    <a:pt x="190992" y="134285"/>
                  </a:lnTo>
                  <a:lnTo>
                    <a:pt x="210855" y="96090"/>
                  </a:lnTo>
                  <a:lnTo>
                    <a:pt x="236829" y="59419"/>
                  </a:lnTo>
                  <a:lnTo>
                    <a:pt x="267388" y="2733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AA04F11D-E749-44D7-955D-EF32C93E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28338" y="1"/>
              <a:ext cx="4163662" cy="3716538"/>
            </a:xfrm>
            <a:custGeom>
              <a:avLst/>
              <a:gdLst>
                <a:gd name="connsiteX0" fmla="*/ 262616 w 4163662"/>
                <a:gd name="connsiteY0" fmla="*/ 0 h 3716538"/>
                <a:gd name="connsiteX1" fmla="*/ 4163662 w 4163662"/>
                <a:gd name="connsiteY1" fmla="*/ 0 h 3716538"/>
                <a:gd name="connsiteX2" fmla="*/ 4163662 w 4163662"/>
                <a:gd name="connsiteY2" fmla="*/ 3079653 h 3716538"/>
                <a:gd name="connsiteX3" fmla="*/ 4124349 w 4163662"/>
                <a:gd name="connsiteY3" fmla="*/ 3091447 h 3716538"/>
                <a:gd name="connsiteX4" fmla="*/ 4078224 w 4163662"/>
                <a:gd name="connsiteY4" fmla="*/ 3107352 h 3716538"/>
                <a:gd name="connsiteX5" fmla="*/ 4035278 w 4163662"/>
                <a:gd name="connsiteY5" fmla="*/ 3126440 h 3716538"/>
                <a:gd name="connsiteX6" fmla="*/ 3995515 w 4163662"/>
                <a:gd name="connsiteY6" fmla="*/ 3148706 h 3716538"/>
                <a:gd name="connsiteX7" fmla="*/ 3960521 w 4163662"/>
                <a:gd name="connsiteY7" fmla="*/ 3177336 h 3716538"/>
                <a:gd name="connsiteX8" fmla="*/ 3923938 w 4163662"/>
                <a:gd name="connsiteY8" fmla="*/ 3209149 h 3716538"/>
                <a:gd name="connsiteX9" fmla="*/ 3892126 w 4163662"/>
                <a:gd name="connsiteY9" fmla="*/ 3245731 h 3716538"/>
                <a:gd name="connsiteX10" fmla="*/ 3861906 w 4163662"/>
                <a:gd name="connsiteY10" fmla="*/ 3283905 h 3716538"/>
                <a:gd name="connsiteX11" fmla="*/ 3831684 w 4163662"/>
                <a:gd name="connsiteY11" fmla="*/ 3323668 h 3716538"/>
                <a:gd name="connsiteX12" fmla="*/ 3801464 w 4163662"/>
                <a:gd name="connsiteY12" fmla="*/ 3363433 h 3716538"/>
                <a:gd name="connsiteX13" fmla="*/ 3771243 w 4163662"/>
                <a:gd name="connsiteY13" fmla="*/ 3401607 h 3716538"/>
                <a:gd name="connsiteX14" fmla="*/ 3737841 w 4163662"/>
                <a:gd name="connsiteY14" fmla="*/ 3438189 h 3716538"/>
                <a:gd name="connsiteX15" fmla="*/ 3704438 w 4163662"/>
                <a:gd name="connsiteY15" fmla="*/ 3470000 h 3716538"/>
                <a:gd name="connsiteX16" fmla="*/ 3666266 w 4163662"/>
                <a:gd name="connsiteY16" fmla="*/ 3497040 h 3716538"/>
                <a:gd name="connsiteX17" fmla="*/ 3626502 w 4163662"/>
                <a:gd name="connsiteY17" fmla="*/ 3517718 h 3716538"/>
                <a:gd name="connsiteX18" fmla="*/ 3578783 w 4163662"/>
                <a:gd name="connsiteY18" fmla="*/ 3532034 h 3716538"/>
                <a:gd name="connsiteX19" fmla="*/ 3529475 w 4163662"/>
                <a:gd name="connsiteY19" fmla="*/ 3538396 h 3716538"/>
                <a:gd name="connsiteX20" fmla="*/ 3478578 w 4163662"/>
                <a:gd name="connsiteY20" fmla="*/ 3539986 h 3716538"/>
                <a:gd name="connsiteX21" fmla="*/ 3424498 w 4163662"/>
                <a:gd name="connsiteY21" fmla="*/ 3535214 h 3716538"/>
                <a:gd name="connsiteX22" fmla="*/ 3370419 w 4163662"/>
                <a:gd name="connsiteY22" fmla="*/ 3528852 h 3716538"/>
                <a:gd name="connsiteX23" fmla="*/ 3316339 w 4163662"/>
                <a:gd name="connsiteY23" fmla="*/ 3520898 h 3716538"/>
                <a:gd name="connsiteX24" fmla="*/ 3262260 w 4163662"/>
                <a:gd name="connsiteY24" fmla="*/ 3514538 h 3716538"/>
                <a:gd name="connsiteX25" fmla="*/ 3208180 w 4163662"/>
                <a:gd name="connsiteY25" fmla="*/ 3511356 h 3716538"/>
                <a:gd name="connsiteX26" fmla="*/ 3155691 w 4163662"/>
                <a:gd name="connsiteY26" fmla="*/ 3511356 h 3716538"/>
                <a:gd name="connsiteX27" fmla="*/ 3106385 w 4163662"/>
                <a:gd name="connsiteY27" fmla="*/ 3517718 h 3716538"/>
                <a:gd name="connsiteX28" fmla="*/ 3055486 w 4163662"/>
                <a:gd name="connsiteY28" fmla="*/ 3530443 h 3716538"/>
                <a:gd name="connsiteX29" fmla="*/ 3009359 w 4163662"/>
                <a:gd name="connsiteY29" fmla="*/ 3549529 h 3716538"/>
                <a:gd name="connsiteX30" fmla="*/ 2961643 w 4163662"/>
                <a:gd name="connsiteY30" fmla="*/ 3574979 h 3716538"/>
                <a:gd name="connsiteX31" fmla="*/ 2913926 w 4163662"/>
                <a:gd name="connsiteY31" fmla="*/ 3600429 h 3716538"/>
                <a:gd name="connsiteX32" fmla="*/ 2866208 w 4163662"/>
                <a:gd name="connsiteY32" fmla="*/ 3629057 h 3716538"/>
                <a:gd name="connsiteX33" fmla="*/ 2820080 w 4163662"/>
                <a:gd name="connsiteY33" fmla="*/ 3656097 h 3716538"/>
                <a:gd name="connsiteX34" fmla="*/ 2770775 w 4163662"/>
                <a:gd name="connsiteY34" fmla="*/ 3679956 h 3716538"/>
                <a:gd name="connsiteX35" fmla="*/ 2723057 w 4163662"/>
                <a:gd name="connsiteY35" fmla="*/ 3699043 h 3716538"/>
                <a:gd name="connsiteX36" fmla="*/ 2673748 w 4163662"/>
                <a:gd name="connsiteY36" fmla="*/ 3711768 h 3716538"/>
                <a:gd name="connsiteX37" fmla="*/ 2622852 w 4163662"/>
                <a:gd name="connsiteY37" fmla="*/ 3716538 h 3716538"/>
                <a:gd name="connsiteX38" fmla="*/ 2571954 w 4163662"/>
                <a:gd name="connsiteY38" fmla="*/ 3711768 h 3716538"/>
                <a:gd name="connsiteX39" fmla="*/ 2522645 w 4163662"/>
                <a:gd name="connsiteY39" fmla="*/ 3699043 h 3716538"/>
                <a:gd name="connsiteX40" fmla="*/ 2474930 w 4163662"/>
                <a:gd name="connsiteY40" fmla="*/ 3679956 h 3716538"/>
                <a:gd name="connsiteX41" fmla="*/ 2425622 w 4163662"/>
                <a:gd name="connsiteY41" fmla="*/ 3656097 h 3716538"/>
                <a:gd name="connsiteX42" fmla="*/ 2379494 w 4163662"/>
                <a:gd name="connsiteY42" fmla="*/ 3629057 h 3716538"/>
                <a:gd name="connsiteX43" fmla="*/ 2331777 w 4163662"/>
                <a:gd name="connsiteY43" fmla="*/ 3600429 h 3716538"/>
                <a:gd name="connsiteX44" fmla="*/ 2284059 w 4163662"/>
                <a:gd name="connsiteY44" fmla="*/ 3574979 h 3716538"/>
                <a:gd name="connsiteX45" fmla="*/ 2236344 w 4163662"/>
                <a:gd name="connsiteY45" fmla="*/ 3549529 h 3716538"/>
                <a:gd name="connsiteX46" fmla="*/ 2188627 w 4163662"/>
                <a:gd name="connsiteY46" fmla="*/ 3530443 h 3716538"/>
                <a:gd name="connsiteX47" fmla="*/ 2139319 w 4163662"/>
                <a:gd name="connsiteY47" fmla="*/ 3517718 h 3716538"/>
                <a:gd name="connsiteX48" fmla="*/ 2090011 w 4163662"/>
                <a:gd name="connsiteY48" fmla="*/ 3511356 h 3716538"/>
                <a:gd name="connsiteX49" fmla="*/ 2037520 w 4163662"/>
                <a:gd name="connsiteY49" fmla="*/ 3511356 h 3716538"/>
                <a:gd name="connsiteX50" fmla="*/ 1983442 w 4163662"/>
                <a:gd name="connsiteY50" fmla="*/ 3514538 h 3716538"/>
                <a:gd name="connsiteX51" fmla="*/ 1929363 w 4163662"/>
                <a:gd name="connsiteY51" fmla="*/ 3520898 h 3716538"/>
                <a:gd name="connsiteX52" fmla="*/ 1875283 w 4163662"/>
                <a:gd name="connsiteY52" fmla="*/ 3528852 h 3716538"/>
                <a:gd name="connsiteX53" fmla="*/ 1821202 w 4163662"/>
                <a:gd name="connsiteY53" fmla="*/ 3535214 h 3716538"/>
                <a:gd name="connsiteX54" fmla="*/ 1767124 w 4163662"/>
                <a:gd name="connsiteY54" fmla="*/ 3539986 h 3716538"/>
                <a:gd name="connsiteX55" fmla="*/ 1716227 w 4163662"/>
                <a:gd name="connsiteY55" fmla="*/ 3538396 h 3716538"/>
                <a:gd name="connsiteX56" fmla="*/ 1666920 w 4163662"/>
                <a:gd name="connsiteY56" fmla="*/ 3532034 h 3716538"/>
                <a:gd name="connsiteX57" fmla="*/ 1619202 w 4163662"/>
                <a:gd name="connsiteY57" fmla="*/ 3517718 h 3716538"/>
                <a:gd name="connsiteX58" fmla="*/ 1579438 w 4163662"/>
                <a:gd name="connsiteY58" fmla="*/ 3497040 h 3716538"/>
                <a:gd name="connsiteX59" fmla="*/ 1541263 w 4163662"/>
                <a:gd name="connsiteY59" fmla="*/ 3470000 h 3716538"/>
                <a:gd name="connsiteX60" fmla="*/ 1507862 w 4163662"/>
                <a:gd name="connsiteY60" fmla="*/ 3438189 h 3716538"/>
                <a:gd name="connsiteX61" fmla="*/ 1474459 w 4163662"/>
                <a:gd name="connsiteY61" fmla="*/ 3401607 h 3716538"/>
                <a:gd name="connsiteX62" fmla="*/ 1444238 w 4163662"/>
                <a:gd name="connsiteY62" fmla="*/ 3363433 h 3716538"/>
                <a:gd name="connsiteX63" fmla="*/ 1414018 w 4163662"/>
                <a:gd name="connsiteY63" fmla="*/ 3323668 h 3716538"/>
                <a:gd name="connsiteX64" fmla="*/ 1383797 w 4163662"/>
                <a:gd name="connsiteY64" fmla="*/ 3283905 h 3716538"/>
                <a:gd name="connsiteX65" fmla="*/ 1353577 w 4163662"/>
                <a:gd name="connsiteY65" fmla="*/ 3245731 h 3716538"/>
                <a:gd name="connsiteX66" fmla="*/ 1321764 w 4163662"/>
                <a:gd name="connsiteY66" fmla="*/ 3209149 h 3716538"/>
                <a:gd name="connsiteX67" fmla="*/ 1285181 w 4163662"/>
                <a:gd name="connsiteY67" fmla="*/ 3177336 h 3716538"/>
                <a:gd name="connsiteX68" fmla="*/ 1250188 w 4163662"/>
                <a:gd name="connsiteY68" fmla="*/ 3148706 h 3716538"/>
                <a:gd name="connsiteX69" fmla="*/ 1210424 w 4163662"/>
                <a:gd name="connsiteY69" fmla="*/ 3126440 h 3716538"/>
                <a:gd name="connsiteX70" fmla="*/ 1167479 w 4163662"/>
                <a:gd name="connsiteY70" fmla="*/ 3107352 h 3716538"/>
                <a:gd name="connsiteX71" fmla="*/ 1121353 w 4163662"/>
                <a:gd name="connsiteY71" fmla="*/ 3091447 h 3716538"/>
                <a:gd name="connsiteX72" fmla="*/ 1073635 w 4163662"/>
                <a:gd name="connsiteY72" fmla="*/ 3077132 h 3716538"/>
                <a:gd name="connsiteX73" fmla="*/ 1025919 w 4163662"/>
                <a:gd name="connsiteY73" fmla="*/ 3064407 h 3716538"/>
                <a:gd name="connsiteX74" fmla="*/ 976611 w 4163662"/>
                <a:gd name="connsiteY74" fmla="*/ 3051682 h 3716538"/>
                <a:gd name="connsiteX75" fmla="*/ 930485 w 4163662"/>
                <a:gd name="connsiteY75" fmla="*/ 3037367 h 3716538"/>
                <a:gd name="connsiteX76" fmla="*/ 884357 w 4163662"/>
                <a:gd name="connsiteY76" fmla="*/ 3021461 h 3716538"/>
                <a:gd name="connsiteX77" fmla="*/ 841414 w 4163662"/>
                <a:gd name="connsiteY77" fmla="*/ 3002373 h 3716538"/>
                <a:gd name="connsiteX78" fmla="*/ 803238 w 4163662"/>
                <a:gd name="connsiteY78" fmla="*/ 2978515 h 3716538"/>
                <a:gd name="connsiteX79" fmla="*/ 768245 w 4163662"/>
                <a:gd name="connsiteY79" fmla="*/ 2949885 h 3716538"/>
                <a:gd name="connsiteX80" fmla="*/ 739617 w 4163662"/>
                <a:gd name="connsiteY80" fmla="*/ 2914894 h 3716538"/>
                <a:gd name="connsiteX81" fmla="*/ 715758 w 4163662"/>
                <a:gd name="connsiteY81" fmla="*/ 2876719 h 3716538"/>
                <a:gd name="connsiteX82" fmla="*/ 696671 w 4163662"/>
                <a:gd name="connsiteY82" fmla="*/ 2833774 h 3716538"/>
                <a:gd name="connsiteX83" fmla="*/ 680766 w 4163662"/>
                <a:gd name="connsiteY83" fmla="*/ 2787648 h 3716538"/>
                <a:gd name="connsiteX84" fmla="*/ 666450 w 4163662"/>
                <a:gd name="connsiteY84" fmla="*/ 2741522 h 3716538"/>
                <a:gd name="connsiteX85" fmla="*/ 653726 w 4163662"/>
                <a:gd name="connsiteY85" fmla="*/ 2692214 h 3716538"/>
                <a:gd name="connsiteX86" fmla="*/ 641000 w 4163662"/>
                <a:gd name="connsiteY86" fmla="*/ 2644497 h 3716538"/>
                <a:gd name="connsiteX87" fmla="*/ 626686 w 4163662"/>
                <a:gd name="connsiteY87" fmla="*/ 2596780 h 3716538"/>
                <a:gd name="connsiteX88" fmla="*/ 610780 w 4163662"/>
                <a:gd name="connsiteY88" fmla="*/ 2550653 h 3716538"/>
                <a:gd name="connsiteX89" fmla="*/ 591692 w 4163662"/>
                <a:gd name="connsiteY89" fmla="*/ 2507706 h 3716538"/>
                <a:gd name="connsiteX90" fmla="*/ 569424 w 4163662"/>
                <a:gd name="connsiteY90" fmla="*/ 2467943 h 3716538"/>
                <a:gd name="connsiteX91" fmla="*/ 540796 w 4163662"/>
                <a:gd name="connsiteY91" fmla="*/ 2432951 h 3716538"/>
                <a:gd name="connsiteX92" fmla="*/ 508983 w 4163662"/>
                <a:gd name="connsiteY92" fmla="*/ 2396368 h 3716538"/>
                <a:gd name="connsiteX93" fmla="*/ 472400 w 4163662"/>
                <a:gd name="connsiteY93" fmla="*/ 2364557 h 3716538"/>
                <a:gd name="connsiteX94" fmla="*/ 432635 w 4163662"/>
                <a:gd name="connsiteY94" fmla="*/ 2334336 h 3716538"/>
                <a:gd name="connsiteX95" fmla="*/ 392871 w 4163662"/>
                <a:gd name="connsiteY95" fmla="*/ 2304116 h 3716538"/>
                <a:gd name="connsiteX96" fmla="*/ 353108 w 4163662"/>
                <a:gd name="connsiteY96" fmla="*/ 2273895 h 3716538"/>
                <a:gd name="connsiteX97" fmla="*/ 314933 w 4163662"/>
                <a:gd name="connsiteY97" fmla="*/ 2243673 h 3716538"/>
                <a:gd name="connsiteX98" fmla="*/ 278350 w 4163662"/>
                <a:gd name="connsiteY98" fmla="*/ 2210272 h 3716538"/>
                <a:gd name="connsiteX99" fmla="*/ 246539 w 4163662"/>
                <a:gd name="connsiteY99" fmla="*/ 2176871 h 3716538"/>
                <a:gd name="connsiteX100" fmla="*/ 219500 w 4163662"/>
                <a:gd name="connsiteY100" fmla="*/ 2138696 h 3716538"/>
                <a:gd name="connsiteX101" fmla="*/ 198823 w 4163662"/>
                <a:gd name="connsiteY101" fmla="*/ 2098933 h 3716538"/>
                <a:gd name="connsiteX102" fmla="*/ 184508 w 4163662"/>
                <a:gd name="connsiteY102" fmla="*/ 2051217 h 3716538"/>
                <a:gd name="connsiteX103" fmla="*/ 178145 w 4163662"/>
                <a:gd name="connsiteY103" fmla="*/ 2001909 h 3716538"/>
                <a:gd name="connsiteX104" fmla="*/ 176554 w 4163662"/>
                <a:gd name="connsiteY104" fmla="*/ 1951009 h 3716538"/>
                <a:gd name="connsiteX105" fmla="*/ 181326 w 4163662"/>
                <a:gd name="connsiteY105" fmla="*/ 1896930 h 3716538"/>
                <a:gd name="connsiteX106" fmla="*/ 187688 w 4163662"/>
                <a:gd name="connsiteY106" fmla="*/ 1842851 h 3716538"/>
                <a:gd name="connsiteX107" fmla="*/ 195640 w 4163662"/>
                <a:gd name="connsiteY107" fmla="*/ 1788771 h 3716538"/>
                <a:gd name="connsiteX108" fmla="*/ 202004 w 4163662"/>
                <a:gd name="connsiteY108" fmla="*/ 1734693 h 3716538"/>
                <a:gd name="connsiteX109" fmla="*/ 205186 w 4163662"/>
                <a:gd name="connsiteY109" fmla="*/ 1680614 h 3716538"/>
                <a:gd name="connsiteX110" fmla="*/ 205186 w 4163662"/>
                <a:gd name="connsiteY110" fmla="*/ 1628124 h 3716538"/>
                <a:gd name="connsiteX111" fmla="*/ 198823 w 4163662"/>
                <a:gd name="connsiteY111" fmla="*/ 1578818 h 3716538"/>
                <a:gd name="connsiteX112" fmla="*/ 186098 w 4163662"/>
                <a:gd name="connsiteY112" fmla="*/ 1529510 h 3716538"/>
                <a:gd name="connsiteX113" fmla="*/ 167011 w 4163662"/>
                <a:gd name="connsiteY113" fmla="*/ 1483382 h 3716538"/>
                <a:gd name="connsiteX114" fmla="*/ 143153 w 4163662"/>
                <a:gd name="connsiteY114" fmla="*/ 1435666 h 3716538"/>
                <a:gd name="connsiteX115" fmla="*/ 116112 w 4163662"/>
                <a:gd name="connsiteY115" fmla="*/ 1387950 h 3716538"/>
                <a:gd name="connsiteX116" fmla="*/ 87483 w 4163662"/>
                <a:gd name="connsiteY116" fmla="*/ 1340232 h 3716538"/>
                <a:gd name="connsiteX117" fmla="*/ 60443 w 4163662"/>
                <a:gd name="connsiteY117" fmla="*/ 1294104 h 3716538"/>
                <a:gd name="connsiteX118" fmla="*/ 36583 w 4163662"/>
                <a:gd name="connsiteY118" fmla="*/ 1244799 h 3716538"/>
                <a:gd name="connsiteX119" fmla="*/ 17498 w 4163662"/>
                <a:gd name="connsiteY119" fmla="*/ 1197081 h 3716538"/>
                <a:gd name="connsiteX120" fmla="*/ 4773 w 4163662"/>
                <a:gd name="connsiteY120" fmla="*/ 1147773 h 3716538"/>
                <a:gd name="connsiteX121" fmla="*/ 0 w 4163662"/>
                <a:gd name="connsiteY121" fmla="*/ 1096874 h 3716538"/>
                <a:gd name="connsiteX122" fmla="*/ 4773 w 4163662"/>
                <a:gd name="connsiteY122" fmla="*/ 1045978 h 3716538"/>
                <a:gd name="connsiteX123" fmla="*/ 17498 w 4163662"/>
                <a:gd name="connsiteY123" fmla="*/ 996670 h 3716538"/>
                <a:gd name="connsiteX124" fmla="*/ 36583 w 4163662"/>
                <a:gd name="connsiteY124" fmla="*/ 948952 h 3716538"/>
                <a:gd name="connsiteX125" fmla="*/ 60443 w 4163662"/>
                <a:gd name="connsiteY125" fmla="*/ 899646 h 3716538"/>
                <a:gd name="connsiteX126" fmla="*/ 87483 w 4163662"/>
                <a:gd name="connsiteY126" fmla="*/ 853518 h 3716538"/>
                <a:gd name="connsiteX127" fmla="*/ 116112 w 4163662"/>
                <a:gd name="connsiteY127" fmla="*/ 805802 h 3716538"/>
                <a:gd name="connsiteX128" fmla="*/ 143153 w 4163662"/>
                <a:gd name="connsiteY128" fmla="*/ 758084 h 3716538"/>
                <a:gd name="connsiteX129" fmla="*/ 167011 w 4163662"/>
                <a:gd name="connsiteY129" fmla="*/ 710368 h 3716538"/>
                <a:gd name="connsiteX130" fmla="*/ 186098 w 4163662"/>
                <a:gd name="connsiteY130" fmla="*/ 664240 h 3716538"/>
                <a:gd name="connsiteX131" fmla="*/ 198823 w 4163662"/>
                <a:gd name="connsiteY131" fmla="*/ 614933 h 3716538"/>
                <a:gd name="connsiteX132" fmla="*/ 205186 w 4163662"/>
                <a:gd name="connsiteY132" fmla="*/ 565626 h 3716538"/>
                <a:gd name="connsiteX133" fmla="*/ 205186 w 4163662"/>
                <a:gd name="connsiteY133" fmla="*/ 513138 h 3716538"/>
                <a:gd name="connsiteX134" fmla="*/ 202004 w 4163662"/>
                <a:gd name="connsiteY134" fmla="*/ 459058 h 3716538"/>
                <a:gd name="connsiteX135" fmla="*/ 195640 w 4163662"/>
                <a:gd name="connsiteY135" fmla="*/ 404979 h 3716538"/>
                <a:gd name="connsiteX136" fmla="*/ 187688 w 4163662"/>
                <a:gd name="connsiteY136" fmla="*/ 350899 h 3716538"/>
                <a:gd name="connsiteX137" fmla="*/ 181326 w 4163662"/>
                <a:gd name="connsiteY137" fmla="*/ 296820 h 3716538"/>
                <a:gd name="connsiteX138" fmla="*/ 176554 w 4163662"/>
                <a:gd name="connsiteY138" fmla="*/ 242741 h 3716538"/>
                <a:gd name="connsiteX139" fmla="*/ 178145 w 4163662"/>
                <a:gd name="connsiteY139" fmla="*/ 191843 h 3716538"/>
                <a:gd name="connsiteX140" fmla="*/ 184508 w 4163662"/>
                <a:gd name="connsiteY140" fmla="*/ 142536 h 3716538"/>
                <a:gd name="connsiteX141" fmla="*/ 198823 w 4163662"/>
                <a:gd name="connsiteY141" fmla="*/ 94818 h 3716538"/>
                <a:gd name="connsiteX142" fmla="*/ 219500 w 4163662"/>
                <a:gd name="connsiteY142" fmla="*/ 55055 h 3716538"/>
                <a:gd name="connsiteX143" fmla="*/ 246539 w 4163662"/>
                <a:gd name="connsiteY143" fmla="*/ 16881 h 371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163662" h="3716538">
                  <a:moveTo>
                    <a:pt x="262616" y="0"/>
                  </a:moveTo>
                  <a:lnTo>
                    <a:pt x="4163662" y="0"/>
                  </a:lnTo>
                  <a:lnTo>
                    <a:pt x="4163662" y="3079653"/>
                  </a:lnTo>
                  <a:lnTo>
                    <a:pt x="4124349" y="3091447"/>
                  </a:lnTo>
                  <a:lnTo>
                    <a:pt x="4078224" y="3107352"/>
                  </a:lnTo>
                  <a:lnTo>
                    <a:pt x="4035278" y="3126440"/>
                  </a:lnTo>
                  <a:lnTo>
                    <a:pt x="3995515" y="3148706"/>
                  </a:lnTo>
                  <a:lnTo>
                    <a:pt x="3960521" y="3177336"/>
                  </a:lnTo>
                  <a:lnTo>
                    <a:pt x="3923938" y="3209149"/>
                  </a:lnTo>
                  <a:lnTo>
                    <a:pt x="3892126" y="3245731"/>
                  </a:lnTo>
                  <a:lnTo>
                    <a:pt x="3861906" y="3283905"/>
                  </a:lnTo>
                  <a:lnTo>
                    <a:pt x="3831684" y="3323668"/>
                  </a:lnTo>
                  <a:lnTo>
                    <a:pt x="3801464" y="3363433"/>
                  </a:lnTo>
                  <a:lnTo>
                    <a:pt x="3771243" y="3401607"/>
                  </a:lnTo>
                  <a:lnTo>
                    <a:pt x="3737841" y="3438189"/>
                  </a:lnTo>
                  <a:lnTo>
                    <a:pt x="3704438" y="3470000"/>
                  </a:lnTo>
                  <a:lnTo>
                    <a:pt x="3666266" y="3497040"/>
                  </a:lnTo>
                  <a:lnTo>
                    <a:pt x="3626502" y="3517718"/>
                  </a:lnTo>
                  <a:lnTo>
                    <a:pt x="3578783" y="3532034"/>
                  </a:lnTo>
                  <a:lnTo>
                    <a:pt x="3529475" y="3538396"/>
                  </a:lnTo>
                  <a:lnTo>
                    <a:pt x="3478578" y="3539986"/>
                  </a:lnTo>
                  <a:lnTo>
                    <a:pt x="3424498" y="3535214"/>
                  </a:lnTo>
                  <a:lnTo>
                    <a:pt x="3370419" y="3528852"/>
                  </a:lnTo>
                  <a:lnTo>
                    <a:pt x="3316339" y="3520898"/>
                  </a:lnTo>
                  <a:lnTo>
                    <a:pt x="3262260" y="3514538"/>
                  </a:lnTo>
                  <a:lnTo>
                    <a:pt x="3208180" y="3511356"/>
                  </a:lnTo>
                  <a:lnTo>
                    <a:pt x="3155691" y="3511356"/>
                  </a:lnTo>
                  <a:lnTo>
                    <a:pt x="3106385" y="3517718"/>
                  </a:lnTo>
                  <a:lnTo>
                    <a:pt x="3055486" y="3530443"/>
                  </a:lnTo>
                  <a:lnTo>
                    <a:pt x="3009359" y="3549529"/>
                  </a:lnTo>
                  <a:lnTo>
                    <a:pt x="2961643" y="3574979"/>
                  </a:lnTo>
                  <a:lnTo>
                    <a:pt x="2913926" y="3600429"/>
                  </a:lnTo>
                  <a:lnTo>
                    <a:pt x="2866208" y="3629057"/>
                  </a:lnTo>
                  <a:lnTo>
                    <a:pt x="2820080" y="3656097"/>
                  </a:lnTo>
                  <a:lnTo>
                    <a:pt x="2770775" y="3679956"/>
                  </a:lnTo>
                  <a:lnTo>
                    <a:pt x="2723057" y="3699043"/>
                  </a:lnTo>
                  <a:lnTo>
                    <a:pt x="2673748" y="3711768"/>
                  </a:lnTo>
                  <a:lnTo>
                    <a:pt x="2622852" y="3716538"/>
                  </a:lnTo>
                  <a:lnTo>
                    <a:pt x="2571954" y="3711768"/>
                  </a:lnTo>
                  <a:lnTo>
                    <a:pt x="2522645" y="3699043"/>
                  </a:lnTo>
                  <a:lnTo>
                    <a:pt x="2474930" y="3679956"/>
                  </a:lnTo>
                  <a:lnTo>
                    <a:pt x="2425622" y="3656097"/>
                  </a:lnTo>
                  <a:lnTo>
                    <a:pt x="2379494" y="3629057"/>
                  </a:lnTo>
                  <a:lnTo>
                    <a:pt x="2331777" y="3600429"/>
                  </a:lnTo>
                  <a:lnTo>
                    <a:pt x="2284059" y="3574979"/>
                  </a:lnTo>
                  <a:lnTo>
                    <a:pt x="2236344" y="3549529"/>
                  </a:lnTo>
                  <a:lnTo>
                    <a:pt x="2188627" y="3530443"/>
                  </a:lnTo>
                  <a:lnTo>
                    <a:pt x="2139319" y="3517718"/>
                  </a:lnTo>
                  <a:lnTo>
                    <a:pt x="2090011" y="3511356"/>
                  </a:lnTo>
                  <a:lnTo>
                    <a:pt x="2037520" y="3511356"/>
                  </a:lnTo>
                  <a:lnTo>
                    <a:pt x="1983442" y="3514538"/>
                  </a:lnTo>
                  <a:lnTo>
                    <a:pt x="1929363" y="3520898"/>
                  </a:lnTo>
                  <a:lnTo>
                    <a:pt x="1875283" y="3528852"/>
                  </a:lnTo>
                  <a:lnTo>
                    <a:pt x="1821202" y="3535214"/>
                  </a:lnTo>
                  <a:lnTo>
                    <a:pt x="1767124" y="3539986"/>
                  </a:lnTo>
                  <a:lnTo>
                    <a:pt x="1716227" y="3538396"/>
                  </a:lnTo>
                  <a:lnTo>
                    <a:pt x="1666920" y="3532034"/>
                  </a:lnTo>
                  <a:lnTo>
                    <a:pt x="1619202" y="3517718"/>
                  </a:lnTo>
                  <a:lnTo>
                    <a:pt x="1579438" y="3497040"/>
                  </a:lnTo>
                  <a:lnTo>
                    <a:pt x="1541263" y="3470000"/>
                  </a:lnTo>
                  <a:lnTo>
                    <a:pt x="1507862" y="3438189"/>
                  </a:lnTo>
                  <a:lnTo>
                    <a:pt x="1474459" y="3401607"/>
                  </a:lnTo>
                  <a:lnTo>
                    <a:pt x="1444238" y="3363433"/>
                  </a:lnTo>
                  <a:lnTo>
                    <a:pt x="1414018" y="3323668"/>
                  </a:lnTo>
                  <a:lnTo>
                    <a:pt x="1383797" y="3283905"/>
                  </a:lnTo>
                  <a:lnTo>
                    <a:pt x="1353577" y="3245731"/>
                  </a:lnTo>
                  <a:lnTo>
                    <a:pt x="1321764" y="3209149"/>
                  </a:lnTo>
                  <a:lnTo>
                    <a:pt x="1285181" y="3177336"/>
                  </a:lnTo>
                  <a:lnTo>
                    <a:pt x="1250188" y="3148706"/>
                  </a:lnTo>
                  <a:lnTo>
                    <a:pt x="1210424" y="3126440"/>
                  </a:lnTo>
                  <a:lnTo>
                    <a:pt x="1167479" y="3107352"/>
                  </a:lnTo>
                  <a:lnTo>
                    <a:pt x="1121353" y="3091447"/>
                  </a:lnTo>
                  <a:lnTo>
                    <a:pt x="1073635" y="3077132"/>
                  </a:lnTo>
                  <a:lnTo>
                    <a:pt x="1025919" y="3064407"/>
                  </a:lnTo>
                  <a:lnTo>
                    <a:pt x="976611" y="3051682"/>
                  </a:lnTo>
                  <a:lnTo>
                    <a:pt x="930485" y="3037367"/>
                  </a:lnTo>
                  <a:lnTo>
                    <a:pt x="884357" y="3021461"/>
                  </a:lnTo>
                  <a:lnTo>
                    <a:pt x="841414" y="3002373"/>
                  </a:lnTo>
                  <a:lnTo>
                    <a:pt x="803238" y="2978515"/>
                  </a:lnTo>
                  <a:lnTo>
                    <a:pt x="768245" y="2949885"/>
                  </a:lnTo>
                  <a:lnTo>
                    <a:pt x="739617" y="2914894"/>
                  </a:lnTo>
                  <a:lnTo>
                    <a:pt x="715758" y="2876719"/>
                  </a:lnTo>
                  <a:lnTo>
                    <a:pt x="696671" y="2833774"/>
                  </a:lnTo>
                  <a:lnTo>
                    <a:pt x="680766" y="2787648"/>
                  </a:lnTo>
                  <a:lnTo>
                    <a:pt x="666450" y="2741522"/>
                  </a:lnTo>
                  <a:lnTo>
                    <a:pt x="653726" y="2692214"/>
                  </a:lnTo>
                  <a:lnTo>
                    <a:pt x="641000" y="2644497"/>
                  </a:lnTo>
                  <a:lnTo>
                    <a:pt x="626686" y="2596780"/>
                  </a:lnTo>
                  <a:lnTo>
                    <a:pt x="610780" y="2550653"/>
                  </a:lnTo>
                  <a:lnTo>
                    <a:pt x="591692" y="2507706"/>
                  </a:lnTo>
                  <a:lnTo>
                    <a:pt x="569424" y="2467943"/>
                  </a:lnTo>
                  <a:lnTo>
                    <a:pt x="540796" y="2432951"/>
                  </a:lnTo>
                  <a:lnTo>
                    <a:pt x="508983" y="2396368"/>
                  </a:lnTo>
                  <a:lnTo>
                    <a:pt x="472400" y="2364557"/>
                  </a:lnTo>
                  <a:lnTo>
                    <a:pt x="432635" y="2334336"/>
                  </a:lnTo>
                  <a:lnTo>
                    <a:pt x="392871" y="2304116"/>
                  </a:lnTo>
                  <a:lnTo>
                    <a:pt x="353108" y="2273895"/>
                  </a:lnTo>
                  <a:lnTo>
                    <a:pt x="314933" y="2243673"/>
                  </a:lnTo>
                  <a:lnTo>
                    <a:pt x="278350" y="2210272"/>
                  </a:lnTo>
                  <a:lnTo>
                    <a:pt x="246539" y="2176871"/>
                  </a:lnTo>
                  <a:lnTo>
                    <a:pt x="219500" y="2138696"/>
                  </a:lnTo>
                  <a:lnTo>
                    <a:pt x="198823" y="2098933"/>
                  </a:lnTo>
                  <a:lnTo>
                    <a:pt x="184508" y="2051217"/>
                  </a:lnTo>
                  <a:lnTo>
                    <a:pt x="178145" y="2001909"/>
                  </a:lnTo>
                  <a:lnTo>
                    <a:pt x="176554" y="1951009"/>
                  </a:lnTo>
                  <a:lnTo>
                    <a:pt x="181326" y="1896930"/>
                  </a:lnTo>
                  <a:lnTo>
                    <a:pt x="187688" y="1842851"/>
                  </a:lnTo>
                  <a:lnTo>
                    <a:pt x="195640" y="1788771"/>
                  </a:lnTo>
                  <a:lnTo>
                    <a:pt x="202004" y="1734693"/>
                  </a:lnTo>
                  <a:lnTo>
                    <a:pt x="205186" y="1680614"/>
                  </a:lnTo>
                  <a:lnTo>
                    <a:pt x="205186" y="1628124"/>
                  </a:lnTo>
                  <a:lnTo>
                    <a:pt x="198823" y="1578818"/>
                  </a:lnTo>
                  <a:lnTo>
                    <a:pt x="186098" y="1529510"/>
                  </a:lnTo>
                  <a:lnTo>
                    <a:pt x="167011" y="1483382"/>
                  </a:lnTo>
                  <a:lnTo>
                    <a:pt x="143153" y="1435666"/>
                  </a:lnTo>
                  <a:lnTo>
                    <a:pt x="116112" y="1387950"/>
                  </a:lnTo>
                  <a:lnTo>
                    <a:pt x="87483" y="1340232"/>
                  </a:lnTo>
                  <a:lnTo>
                    <a:pt x="60443" y="1294104"/>
                  </a:lnTo>
                  <a:lnTo>
                    <a:pt x="36583" y="1244799"/>
                  </a:lnTo>
                  <a:lnTo>
                    <a:pt x="17498" y="1197081"/>
                  </a:lnTo>
                  <a:lnTo>
                    <a:pt x="4773" y="1147773"/>
                  </a:lnTo>
                  <a:lnTo>
                    <a:pt x="0" y="1096874"/>
                  </a:lnTo>
                  <a:lnTo>
                    <a:pt x="4773" y="1045978"/>
                  </a:lnTo>
                  <a:lnTo>
                    <a:pt x="17498" y="996670"/>
                  </a:lnTo>
                  <a:lnTo>
                    <a:pt x="36583" y="948952"/>
                  </a:lnTo>
                  <a:lnTo>
                    <a:pt x="60443" y="899646"/>
                  </a:lnTo>
                  <a:lnTo>
                    <a:pt x="87483" y="853518"/>
                  </a:lnTo>
                  <a:lnTo>
                    <a:pt x="116112" y="805802"/>
                  </a:lnTo>
                  <a:lnTo>
                    <a:pt x="143153" y="758084"/>
                  </a:lnTo>
                  <a:lnTo>
                    <a:pt x="167011" y="710368"/>
                  </a:lnTo>
                  <a:lnTo>
                    <a:pt x="186098" y="664240"/>
                  </a:lnTo>
                  <a:lnTo>
                    <a:pt x="198823" y="614933"/>
                  </a:lnTo>
                  <a:lnTo>
                    <a:pt x="205186" y="565626"/>
                  </a:lnTo>
                  <a:lnTo>
                    <a:pt x="205186" y="513138"/>
                  </a:lnTo>
                  <a:lnTo>
                    <a:pt x="202004" y="459058"/>
                  </a:lnTo>
                  <a:lnTo>
                    <a:pt x="195640" y="404979"/>
                  </a:lnTo>
                  <a:lnTo>
                    <a:pt x="187688" y="350899"/>
                  </a:lnTo>
                  <a:lnTo>
                    <a:pt x="181326" y="296820"/>
                  </a:lnTo>
                  <a:lnTo>
                    <a:pt x="176554" y="242741"/>
                  </a:lnTo>
                  <a:lnTo>
                    <a:pt x="178145" y="191843"/>
                  </a:lnTo>
                  <a:lnTo>
                    <a:pt x="184508" y="142536"/>
                  </a:lnTo>
                  <a:lnTo>
                    <a:pt x="198823" y="94818"/>
                  </a:lnTo>
                  <a:lnTo>
                    <a:pt x="219500" y="55055"/>
                  </a:lnTo>
                  <a:lnTo>
                    <a:pt x="246539" y="1688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pic>
        <p:nvPicPr>
          <p:cNvPr id="10" name="Graphic 9" descr="Research with solid fill">
            <a:extLst>
              <a:ext uri="{FF2B5EF4-FFF2-40B4-BE49-F238E27FC236}">
                <a16:creationId xmlns:a16="http://schemas.microsoft.com/office/drawing/2014/main" id="{E439CD51-CDEE-3396-E0D8-8C91B641D7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12783" y="240252"/>
            <a:ext cx="2502947" cy="2502947"/>
          </a:xfrm>
          <a:prstGeom prst="rect">
            <a:avLst/>
          </a:prstGeom>
        </p:spPr>
      </p:pic>
      <p:pic>
        <p:nvPicPr>
          <p:cNvPr id="7" name="Graphic 6" descr="Brain in head with solid fill">
            <a:extLst>
              <a:ext uri="{FF2B5EF4-FFF2-40B4-BE49-F238E27FC236}">
                <a16:creationId xmlns:a16="http://schemas.microsoft.com/office/drawing/2014/main" id="{27C284A9-4FF4-B01A-4656-036A7C6ED4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93582" y="3155159"/>
            <a:ext cx="1980000" cy="1980000"/>
          </a:xfrm>
          <a:prstGeom prst="rect">
            <a:avLst/>
          </a:prstGeom>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7772400" y="6373368"/>
            <a:ext cx="527765" cy="345796"/>
          </a:xfrm>
        </p:spPr>
        <p:txBody>
          <a:bodyPr vert="horz" lIns="91440" tIns="45720" rIns="91440" bIns="45720" rtlCol="0" anchor="ctr">
            <a:normAutofit/>
          </a:bodyPr>
          <a:lstStyle/>
          <a:p>
            <a:pPr>
              <a:spcAft>
                <a:spcPts val="600"/>
              </a:spcAft>
            </a:pPr>
            <a:fld id="{8C2E478F-E849-4A8C-AF1F-CBCC78A7CBFA}" type="slidenum">
              <a:rPr lang="en-US">
                <a:solidFill>
                  <a:schemeClr val="tx1">
                    <a:alpha val="70000"/>
                  </a:schemeClr>
                </a:solidFill>
              </a:rPr>
              <a:pPr>
                <a:spcAft>
                  <a:spcPts val="600"/>
                </a:spcAft>
              </a:pPr>
              <a:t>14</a:t>
            </a:fld>
            <a:endParaRPr lang="en-US" dirty="0">
              <a:solidFill>
                <a:schemeClr val="tx1">
                  <a:alpha val="70000"/>
                </a:schemeClr>
              </a:solidFill>
            </a:endParaRPr>
          </a:p>
        </p:txBody>
      </p:sp>
      <p:grpSp>
        <p:nvGrpSpPr>
          <p:cNvPr id="35" name="Group 34">
            <a:extLst>
              <a:ext uri="{FF2B5EF4-FFF2-40B4-BE49-F238E27FC236}">
                <a16:creationId xmlns:a16="http://schemas.microsoft.com/office/drawing/2014/main" id="{13E67C91-5B28-4AAD-881B-55AD0E0045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3264" y="3933316"/>
            <a:ext cx="3348736" cy="2924683"/>
            <a:chOff x="8843264" y="3933316"/>
            <a:chExt cx="3348736" cy="2924683"/>
          </a:xfrm>
        </p:grpSpPr>
        <p:sp>
          <p:nvSpPr>
            <p:cNvPr id="36" name="Freeform: Shape 35">
              <a:extLst>
                <a:ext uri="{FF2B5EF4-FFF2-40B4-BE49-F238E27FC236}">
                  <a16:creationId xmlns:a16="http://schemas.microsoft.com/office/drawing/2014/main" id="{95A544AE-FE67-4F4E-93F3-C4DF5BFD1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42470" y="4032403"/>
              <a:ext cx="3249530" cy="2825596"/>
            </a:xfrm>
            <a:custGeom>
              <a:avLst/>
              <a:gdLst>
                <a:gd name="connsiteX0" fmla="*/ 1914327 w 3249530"/>
                <a:gd name="connsiteY0" fmla="*/ 0 h 2825596"/>
                <a:gd name="connsiteX1" fmla="*/ 1951475 w 3249530"/>
                <a:gd name="connsiteY1" fmla="*/ 3481 h 2825596"/>
                <a:gd name="connsiteX2" fmla="*/ 1987462 w 3249530"/>
                <a:gd name="connsiteY2" fmla="*/ 12769 h 2825596"/>
                <a:gd name="connsiteX3" fmla="*/ 2022289 w 3249530"/>
                <a:gd name="connsiteY3" fmla="*/ 26700 h 2825596"/>
                <a:gd name="connsiteX4" fmla="*/ 2058276 w 3249530"/>
                <a:gd name="connsiteY4" fmla="*/ 44114 h 2825596"/>
                <a:gd name="connsiteX5" fmla="*/ 2091943 w 3249530"/>
                <a:gd name="connsiteY5" fmla="*/ 63850 h 2825596"/>
                <a:gd name="connsiteX6" fmla="*/ 2126772 w 3249530"/>
                <a:gd name="connsiteY6" fmla="*/ 84745 h 2825596"/>
                <a:gd name="connsiteX7" fmla="*/ 2161598 w 3249530"/>
                <a:gd name="connsiteY7" fmla="*/ 103320 h 2825596"/>
                <a:gd name="connsiteX8" fmla="*/ 2196423 w 3249530"/>
                <a:gd name="connsiteY8" fmla="*/ 121895 h 2825596"/>
                <a:gd name="connsiteX9" fmla="*/ 2230090 w 3249530"/>
                <a:gd name="connsiteY9" fmla="*/ 135824 h 2825596"/>
                <a:gd name="connsiteX10" fmla="*/ 2267239 w 3249530"/>
                <a:gd name="connsiteY10" fmla="*/ 145112 h 2825596"/>
                <a:gd name="connsiteX11" fmla="*/ 2303227 w 3249530"/>
                <a:gd name="connsiteY11" fmla="*/ 149755 h 2825596"/>
                <a:gd name="connsiteX12" fmla="*/ 2341537 w 3249530"/>
                <a:gd name="connsiteY12" fmla="*/ 149755 h 2825596"/>
                <a:gd name="connsiteX13" fmla="*/ 2381007 w 3249530"/>
                <a:gd name="connsiteY13" fmla="*/ 147435 h 2825596"/>
                <a:gd name="connsiteX14" fmla="*/ 2420478 w 3249530"/>
                <a:gd name="connsiteY14" fmla="*/ 142791 h 2825596"/>
                <a:gd name="connsiteX15" fmla="*/ 2459948 w 3249530"/>
                <a:gd name="connsiteY15" fmla="*/ 136987 h 2825596"/>
                <a:gd name="connsiteX16" fmla="*/ 2499419 w 3249530"/>
                <a:gd name="connsiteY16" fmla="*/ 132343 h 2825596"/>
                <a:gd name="connsiteX17" fmla="*/ 2538890 w 3249530"/>
                <a:gd name="connsiteY17" fmla="*/ 128860 h 2825596"/>
                <a:gd name="connsiteX18" fmla="*/ 2576038 w 3249530"/>
                <a:gd name="connsiteY18" fmla="*/ 130020 h 2825596"/>
                <a:gd name="connsiteX19" fmla="*/ 2612027 w 3249530"/>
                <a:gd name="connsiteY19" fmla="*/ 134664 h 2825596"/>
                <a:gd name="connsiteX20" fmla="*/ 2646854 w 3249530"/>
                <a:gd name="connsiteY20" fmla="*/ 145112 h 2825596"/>
                <a:gd name="connsiteX21" fmla="*/ 2675876 w 3249530"/>
                <a:gd name="connsiteY21" fmla="*/ 160203 h 2825596"/>
                <a:gd name="connsiteX22" fmla="*/ 2703736 w 3249530"/>
                <a:gd name="connsiteY22" fmla="*/ 179941 h 2825596"/>
                <a:gd name="connsiteX23" fmla="*/ 2728116 w 3249530"/>
                <a:gd name="connsiteY23" fmla="*/ 203157 h 2825596"/>
                <a:gd name="connsiteX24" fmla="*/ 2752496 w 3249530"/>
                <a:gd name="connsiteY24" fmla="*/ 229857 h 2825596"/>
                <a:gd name="connsiteX25" fmla="*/ 2774553 w 3249530"/>
                <a:gd name="connsiteY25" fmla="*/ 257719 h 2825596"/>
                <a:gd name="connsiteX26" fmla="*/ 2796609 w 3249530"/>
                <a:gd name="connsiteY26" fmla="*/ 286742 h 2825596"/>
                <a:gd name="connsiteX27" fmla="*/ 2818667 w 3249530"/>
                <a:gd name="connsiteY27" fmla="*/ 315765 h 2825596"/>
                <a:gd name="connsiteX28" fmla="*/ 2840723 w 3249530"/>
                <a:gd name="connsiteY28" fmla="*/ 343625 h 2825596"/>
                <a:gd name="connsiteX29" fmla="*/ 2863942 w 3249530"/>
                <a:gd name="connsiteY29" fmla="*/ 370325 h 2825596"/>
                <a:gd name="connsiteX30" fmla="*/ 2890644 w 3249530"/>
                <a:gd name="connsiteY30" fmla="*/ 393546 h 2825596"/>
                <a:gd name="connsiteX31" fmla="*/ 2916183 w 3249530"/>
                <a:gd name="connsiteY31" fmla="*/ 414441 h 2825596"/>
                <a:gd name="connsiteX32" fmla="*/ 2945206 w 3249530"/>
                <a:gd name="connsiteY32" fmla="*/ 430693 h 2825596"/>
                <a:gd name="connsiteX33" fmla="*/ 2976549 w 3249530"/>
                <a:gd name="connsiteY33" fmla="*/ 444624 h 2825596"/>
                <a:gd name="connsiteX34" fmla="*/ 3010216 w 3249530"/>
                <a:gd name="connsiteY34" fmla="*/ 456233 h 2825596"/>
                <a:gd name="connsiteX35" fmla="*/ 3045040 w 3249530"/>
                <a:gd name="connsiteY35" fmla="*/ 466681 h 2825596"/>
                <a:gd name="connsiteX36" fmla="*/ 3079870 w 3249530"/>
                <a:gd name="connsiteY36" fmla="*/ 475968 h 2825596"/>
                <a:gd name="connsiteX37" fmla="*/ 3115857 w 3249530"/>
                <a:gd name="connsiteY37" fmla="*/ 485255 h 2825596"/>
                <a:gd name="connsiteX38" fmla="*/ 3149523 w 3249530"/>
                <a:gd name="connsiteY38" fmla="*/ 495703 h 2825596"/>
                <a:gd name="connsiteX39" fmla="*/ 3183190 w 3249530"/>
                <a:gd name="connsiteY39" fmla="*/ 507312 h 2825596"/>
                <a:gd name="connsiteX40" fmla="*/ 3214533 w 3249530"/>
                <a:gd name="connsiteY40" fmla="*/ 521245 h 2825596"/>
                <a:gd name="connsiteX41" fmla="*/ 3242396 w 3249530"/>
                <a:gd name="connsiteY41" fmla="*/ 538657 h 2825596"/>
                <a:gd name="connsiteX42" fmla="*/ 3249530 w 3249530"/>
                <a:gd name="connsiteY42" fmla="*/ 544494 h 2825596"/>
                <a:gd name="connsiteX43" fmla="*/ 3249530 w 3249530"/>
                <a:gd name="connsiteY43" fmla="*/ 2825596 h 2825596"/>
                <a:gd name="connsiteX44" fmla="*/ 329475 w 3249530"/>
                <a:gd name="connsiteY44" fmla="*/ 2825596 h 2825596"/>
                <a:gd name="connsiteX45" fmla="*/ 315765 w 3249530"/>
                <a:gd name="connsiteY45" fmla="*/ 2815178 h 2825596"/>
                <a:gd name="connsiteX46" fmla="*/ 286744 w 3249530"/>
                <a:gd name="connsiteY46" fmla="*/ 2793119 h 2825596"/>
                <a:gd name="connsiteX47" fmla="*/ 257721 w 3249530"/>
                <a:gd name="connsiteY47" fmla="*/ 2771063 h 2825596"/>
                <a:gd name="connsiteX48" fmla="*/ 229859 w 3249530"/>
                <a:gd name="connsiteY48" fmla="*/ 2749005 h 2825596"/>
                <a:gd name="connsiteX49" fmla="*/ 203159 w 3249530"/>
                <a:gd name="connsiteY49" fmla="*/ 2724626 h 2825596"/>
                <a:gd name="connsiteX50" fmla="*/ 179940 w 3249530"/>
                <a:gd name="connsiteY50" fmla="*/ 2700249 h 2825596"/>
                <a:gd name="connsiteX51" fmla="*/ 160205 w 3249530"/>
                <a:gd name="connsiteY51" fmla="*/ 2672387 h 2825596"/>
                <a:gd name="connsiteX52" fmla="*/ 145114 w 3249530"/>
                <a:gd name="connsiteY52" fmla="*/ 2643364 h 2825596"/>
                <a:gd name="connsiteX53" fmla="*/ 134666 w 3249530"/>
                <a:gd name="connsiteY53" fmla="*/ 2608537 h 2825596"/>
                <a:gd name="connsiteX54" fmla="*/ 130022 w 3249530"/>
                <a:gd name="connsiteY54" fmla="*/ 2572550 h 2825596"/>
                <a:gd name="connsiteX55" fmla="*/ 128860 w 3249530"/>
                <a:gd name="connsiteY55" fmla="*/ 2535400 h 2825596"/>
                <a:gd name="connsiteX56" fmla="*/ 132343 w 3249530"/>
                <a:gd name="connsiteY56" fmla="*/ 2495930 h 2825596"/>
                <a:gd name="connsiteX57" fmla="*/ 136987 w 3249530"/>
                <a:gd name="connsiteY57" fmla="*/ 2456459 h 2825596"/>
                <a:gd name="connsiteX58" fmla="*/ 142791 w 3249530"/>
                <a:gd name="connsiteY58" fmla="*/ 2416989 h 2825596"/>
                <a:gd name="connsiteX59" fmla="*/ 147436 w 3249530"/>
                <a:gd name="connsiteY59" fmla="*/ 2377518 h 2825596"/>
                <a:gd name="connsiteX60" fmla="*/ 149757 w 3249530"/>
                <a:gd name="connsiteY60" fmla="*/ 2338047 h 2825596"/>
                <a:gd name="connsiteX61" fmla="*/ 149757 w 3249530"/>
                <a:gd name="connsiteY61" fmla="*/ 2299737 h 2825596"/>
                <a:gd name="connsiteX62" fmla="*/ 145114 w 3249530"/>
                <a:gd name="connsiteY62" fmla="*/ 2263752 h 2825596"/>
                <a:gd name="connsiteX63" fmla="*/ 135826 w 3249530"/>
                <a:gd name="connsiteY63" fmla="*/ 2227763 h 2825596"/>
                <a:gd name="connsiteX64" fmla="*/ 121895 w 3249530"/>
                <a:gd name="connsiteY64" fmla="*/ 2194096 h 2825596"/>
                <a:gd name="connsiteX65" fmla="*/ 104483 w 3249530"/>
                <a:gd name="connsiteY65" fmla="*/ 2159269 h 2825596"/>
                <a:gd name="connsiteX66" fmla="*/ 84745 w 3249530"/>
                <a:gd name="connsiteY66" fmla="*/ 2124445 h 2825596"/>
                <a:gd name="connsiteX67" fmla="*/ 63852 w 3249530"/>
                <a:gd name="connsiteY67" fmla="*/ 2089616 h 2825596"/>
                <a:gd name="connsiteX68" fmla="*/ 44116 w 3249530"/>
                <a:gd name="connsiteY68" fmla="*/ 2055949 h 2825596"/>
                <a:gd name="connsiteX69" fmla="*/ 26702 w 3249530"/>
                <a:gd name="connsiteY69" fmla="*/ 2019962 h 2825596"/>
                <a:gd name="connsiteX70" fmla="*/ 12771 w 3249530"/>
                <a:gd name="connsiteY70" fmla="*/ 1985135 h 2825596"/>
                <a:gd name="connsiteX71" fmla="*/ 3483 w 3249530"/>
                <a:gd name="connsiteY71" fmla="*/ 1949146 h 2825596"/>
                <a:gd name="connsiteX72" fmla="*/ 0 w 3249530"/>
                <a:gd name="connsiteY72" fmla="*/ 1911998 h 2825596"/>
                <a:gd name="connsiteX73" fmla="*/ 3483 w 3249530"/>
                <a:gd name="connsiteY73" fmla="*/ 1874850 h 2825596"/>
                <a:gd name="connsiteX74" fmla="*/ 12771 w 3249530"/>
                <a:gd name="connsiteY74" fmla="*/ 1838863 h 2825596"/>
                <a:gd name="connsiteX75" fmla="*/ 26702 w 3249530"/>
                <a:gd name="connsiteY75" fmla="*/ 1804034 h 2825596"/>
                <a:gd name="connsiteX76" fmla="*/ 44116 w 3249530"/>
                <a:gd name="connsiteY76" fmla="*/ 1768047 h 2825596"/>
                <a:gd name="connsiteX77" fmla="*/ 63852 w 3249530"/>
                <a:gd name="connsiteY77" fmla="*/ 1734381 h 2825596"/>
                <a:gd name="connsiteX78" fmla="*/ 84745 w 3249530"/>
                <a:gd name="connsiteY78" fmla="*/ 1699556 h 2825596"/>
                <a:gd name="connsiteX79" fmla="*/ 104483 w 3249530"/>
                <a:gd name="connsiteY79" fmla="*/ 1664727 h 2825596"/>
                <a:gd name="connsiteX80" fmla="*/ 121895 w 3249530"/>
                <a:gd name="connsiteY80" fmla="*/ 1629900 h 2825596"/>
                <a:gd name="connsiteX81" fmla="*/ 135826 w 3249530"/>
                <a:gd name="connsiteY81" fmla="*/ 1596234 h 2825596"/>
                <a:gd name="connsiteX82" fmla="*/ 145114 w 3249530"/>
                <a:gd name="connsiteY82" fmla="*/ 1560246 h 2825596"/>
                <a:gd name="connsiteX83" fmla="*/ 149757 w 3249530"/>
                <a:gd name="connsiteY83" fmla="*/ 1524259 h 2825596"/>
                <a:gd name="connsiteX84" fmla="*/ 149757 w 3249530"/>
                <a:gd name="connsiteY84" fmla="*/ 1485949 h 2825596"/>
                <a:gd name="connsiteX85" fmla="*/ 147436 w 3249530"/>
                <a:gd name="connsiteY85" fmla="*/ 1446478 h 2825596"/>
                <a:gd name="connsiteX86" fmla="*/ 142791 w 3249530"/>
                <a:gd name="connsiteY86" fmla="*/ 1407008 h 2825596"/>
                <a:gd name="connsiteX87" fmla="*/ 136987 w 3249530"/>
                <a:gd name="connsiteY87" fmla="*/ 1367537 h 2825596"/>
                <a:gd name="connsiteX88" fmla="*/ 132343 w 3249530"/>
                <a:gd name="connsiteY88" fmla="*/ 1328067 h 2825596"/>
                <a:gd name="connsiteX89" fmla="*/ 128860 w 3249530"/>
                <a:gd name="connsiteY89" fmla="*/ 1288596 h 2825596"/>
                <a:gd name="connsiteX90" fmla="*/ 130022 w 3249530"/>
                <a:gd name="connsiteY90" fmla="*/ 1251448 h 2825596"/>
                <a:gd name="connsiteX91" fmla="*/ 134666 w 3249530"/>
                <a:gd name="connsiteY91" fmla="*/ 1215461 h 2825596"/>
                <a:gd name="connsiteX92" fmla="*/ 145114 w 3249530"/>
                <a:gd name="connsiteY92" fmla="*/ 1180632 h 2825596"/>
                <a:gd name="connsiteX93" fmla="*/ 160205 w 3249530"/>
                <a:gd name="connsiteY93" fmla="*/ 1151611 h 2825596"/>
                <a:gd name="connsiteX94" fmla="*/ 179940 w 3249530"/>
                <a:gd name="connsiteY94" fmla="*/ 1123749 h 2825596"/>
                <a:gd name="connsiteX95" fmla="*/ 203159 w 3249530"/>
                <a:gd name="connsiteY95" fmla="*/ 1099370 h 2825596"/>
                <a:gd name="connsiteX96" fmla="*/ 229859 w 3249530"/>
                <a:gd name="connsiteY96" fmla="*/ 1074993 h 2825596"/>
                <a:gd name="connsiteX97" fmla="*/ 257721 w 3249530"/>
                <a:gd name="connsiteY97" fmla="*/ 1052933 h 2825596"/>
                <a:gd name="connsiteX98" fmla="*/ 286744 w 3249530"/>
                <a:gd name="connsiteY98" fmla="*/ 1030877 h 2825596"/>
                <a:gd name="connsiteX99" fmla="*/ 315765 w 3249530"/>
                <a:gd name="connsiteY99" fmla="*/ 1008821 h 2825596"/>
                <a:gd name="connsiteX100" fmla="*/ 344789 w 3249530"/>
                <a:gd name="connsiteY100" fmla="*/ 986763 h 2825596"/>
                <a:gd name="connsiteX101" fmla="*/ 371489 w 3249530"/>
                <a:gd name="connsiteY101" fmla="*/ 963546 h 2825596"/>
                <a:gd name="connsiteX102" fmla="*/ 394708 w 3249530"/>
                <a:gd name="connsiteY102" fmla="*/ 936846 h 2825596"/>
                <a:gd name="connsiteX103" fmla="*/ 415603 w 3249530"/>
                <a:gd name="connsiteY103" fmla="*/ 911305 h 2825596"/>
                <a:gd name="connsiteX104" fmla="*/ 431856 w 3249530"/>
                <a:gd name="connsiteY104" fmla="*/ 882284 h 2825596"/>
                <a:gd name="connsiteX105" fmla="*/ 445787 w 3249530"/>
                <a:gd name="connsiteY105" fmla="*/ 850938 h 2825596"/>
                <a:gd name="connsiteX106" fmla="*/ 457395 w 3249530"/>
                <a:gd name="connsiteY106" fmla="*/ 817272 h 2825596"/>
                <a:gd name="connsiteX107" fmla="*/ 467843 w 3249530"/>
                <a:gd name="connsiteY107" fmla="*/ 782445 h 2825596"/>
                <a:gd name="connsiteX108" fmla="*/ 477132 w 3249530"/>
                <a:gd name="connsiteY108" fmla="*/ 747618 h 2825596"/>
                <a:gd name="connsiteX109" fmla="*/ 486420 w 3249530"/>
                <a:gd name="connsiteY109" fmla="*/ 711631 h 2825596"/>
                <a:gd name="connsiteX110" fmla="*/ 496868 w 3249530"/>
                <a:gd name="connsiteY110" fmla="*/ 677965 h 2825596"/>
                <a:gd name="connsiteX111" fmla="*/ 508476 w 3249530"/>
                <a:gd name="connsiteY111" fmla="*/ 644298 h 2825596"/>
                <a:gd name="connsiteX112" fmla="*/ 522407 w 3249530"/>
                <a:gd name="connsiteY112" fmla="*/ 612955 h 2825596"/>
                <a:gd name="connsiteX113" fmla="*/ 539819 w 3249530"/>
                <a:gd name="connsiteY113" fmla="*/ 585092 h 2825596"/>
                <a:gd name="connsiteX114" fmla="*/ 560715 w 3249530"/>
                <a:gd name="connsiteY114" fmla="*/ 559553 h 2825596"/>
                <a:gd name="connsiteX115" fmla="*/ 586254 w 3249530"/>
                <a:gd name="connsiteY115" fmla="*/ 538657 h 2825596"/>
                <a:gd name="connsiteX116" fmla="*/ 614119 w 3249530"/>
                <a:gd name="connsiteY116" fmla="*/ 521245 h 2825596"/>
                <a:gd name="connsiteX117" fmla="*/ 645460 w 3249530"/>
                <a:gd name="connsiteY117" fmla="*/ 507312 h 2825596"/>
                <a:gd name="connsiteX118" fmla="*/ 679129 w 3249530"/>
                <a:gd name="connsiteY118" fmla="*/ 495703 h 2825596"/>
                <a:gd name="connsiteX119" fmla="*/ 712793 w 3249530"/>
                <a:gd name="connsiteY119" fmla="*/ 485255 h 2825596"/>
                <a:gd name="connsiteX120" fmla="*/ 748782 w 3249530"/>
                <a:gd name="connsiteY120" fmla="*/ 475968 h 2825596"/>
                <a:gd name="connsiteX121" fmla="*/ 783607 w 3249530"/>
                <a:gd name="connsiteY121" fmla="*/ 466681 h 2825596"/>
                <a:gd name="connsiteX122" fmla="*/ 818436 w 3249530"/>
                <a:gd name="connsiteY122" fmla="*/ 456233 h 2825596"/>
                <a:gd name="connsiteX123" fmla="*/ 852101 w 3249530"/>
                <a:gd name="connsiteY123" fmla="*/ 444624 h 2825596"/>
                <a:gd name="connsiteX124" fmla="*/ 883446 w 3249530"/>
                <a:gd name="connsiteY124" fmla="*/ 430693 h 2825596"/>
                <a:gd name="connsiteX125" fmla="*/ 912469 w 3249530"/>
                <a:gd name="connsiteY125" fmla="*/ 414441 h 2825596"/>
                <a:gd name="connsiteX126" fmla="*/ 938008 w 3249530"/>
                <a:gd name="connsiteY126" fmla="*/ 393546 h 2825596"/>
                <a:gd name="connsiteX127" fmla="*/ 964708 w 3249530"/>
                <a:gd name="connsiteY127" fmla="*/ 370325 h 2825596"/>
                <a:gd name="connsiteX128" fmla="*/ 987927 w 3249530"/>
                <a:gd name="connsiteY128" fmla="*/ 343625 h 2825596"/>
                <a:gd name="connsiteX129" fmla="*/ 1009985 w 3249530"/>
                <a:gd name="connsiteY129" fmla="*/ 315765 h 2825596"/>
                <a:gd name="connsiteX130" fmla="*/ 1032041 w 3249530"/>
                <a:gd name="connsiteY130" fmla="*/ 286742 h 2825596"/>
                <a:gd name="connsiteX131" fmla="*/ 1054097 w 3249530"/>
                <a:gd name="connsiteY131" fmla="*/ 257719 h 2825596"/>
                <a:gd name="connsiteX132" fmla="*/ 1076156 w 3249530"/>
                <a:gd name="connsiteY132" fmla="*/ 229857 h 2825596"/>
                <a:gd name="connsiteX133" fmla="*/ 1100534 w 3249530"/>
                <a:gd name="connsiteY133" fmla="*/ 203157 h 2825596"/>
                <a:gd name="connsiteX134" fmla="*/ 1124914 w 3249530"/>
                <a:gd name="connsiteY134" fmla="*/ 179941 h 2825596"/>
                <a:gd name="connsiteX135" fmla="*/ 1152776 w 3249530"/>
                <a:gd name="connsiteY135" fmla="*/ 160203 h 2825596"/>
                <a:gd name="connsiteX136" fmla="*/ 1181798 w 3249530"/>
                <a:gd name="connsiteY136" fmla="*/ 145112 h 2825596"/>
                <a:gd name="connsiteX137" fmla="*/ 1216625 w 3249530"/>
                <a:gd name="connsiteY137" fmla="*/ 134664 h 2825596"/>
                <a:gd name="connsiteX138" fmla="*/ 1252613 w 3249530"/>
                <a:gd name="connsiteY138" fmla="*/ 130020 h 2825596"/>
                <a:gd name="connsiteX139" fmla="*/ 1289760 w 3249530"/>
                <a:gd name="connsiteY139" fmla="*/ 128860 h 2825596"/>
                <a:gd name="connsiteX140" fmla="*/ 1329231 w 3249530"/>
                <a:gd name="connsiteY140" fmla="*/ 132343 h 2825596"/>
                <a:gd name="connsiteX141" fmla="*/ 1368702 w 3249530"/>
                <a:gd name="connsiteY141" fmla="*/ 136987 h 2825596"/>
                <a:gd name="connsiteX142" fmla="*/ 1408174 w 3249530"/>
                <a:gd name="connsiteY142" fmla="*/ 142791 h 2825596"/>
                <a:gd name="connsiteX143" fmla="*/ 1447643 w 3249530"/>
                <a:gd name="connsiteY143" fmla="*/ 147435 h 2825596"/>
                <a:gd name="connsiteX144" fmla="*/ 1487113 w 3249530"/>
                <a:gd name="connsiteY144" fmla="*/ 149755 h 2825596"/>
                <a:gd name="connsiteX145" fmla="*/ 1525423 w 3249530"/>
                <a:gd name="connsiteY145" fmla="*/ 149755 h 2825596"/>
                <a:gd name="connsiteX146" fmla="*/ 1561413 w 3249530"/>
                <a:gd name="connsiteY146" fmla="*/ 145112 h 2825596"/>
                <a:gd name="connsiteX147" fmla="*/ 1597402 w 3249530"/>
                <a:gd name="connsiteY147" fmla="*/ 135824 h 2825596"/>
                <a:gd name="connsiteX148" fmla="*/ 1632227 w 3249530"/>
                <a:gd name="connsiteY148" fmla="*/ 121895 h 2825596"/>
                <a:gd name="connsiteX149" fmla="*/ 1667054 w 3249530"/>
                <a:gd name="connsiteY149" fmla="*/ 103320 h 2825596"/>
                <a:gd name="connsiteX150" fmla="*/ 1701880 w 3249530"/>
                <a:gd name="connsiteY150" fmla="*/ 84745 h 2825596"/>
                <a:gd name="connsiteX151" fmla="*/ 1736707 w 3249530"/>
                <a:gd name="connsiteY151" fmla="*/ 63850 h 2825596"/>
                <a:gd name="connsiteX152" fmla="*/ 1770374 w 3249530"/>
                <a:gd name="connsiteY152" fmla="*/ 44114 h 2825596"/>
                <a:gd name="connsiteX153" fmla="*/ 1806363 w 3249530"/>
                <a:gd name="connsiteY153" fmla="*/ 26700 h 2825596"/>
                <a:gd name="connsiteX154" fmla="*/ 1841188 w 3249530"/>
                <a:gd name="connsiteY154" fmla="*/ 12769 h 2825596"/>
                <a:gd name="connsiteX155" fmla="*/ 1877177 w 3249530"/>
                <a:gd name="connsiteY155" fmla="*/ 3481 h 282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3249530" h="2825596">
                  <a:moveTo>
                    <a:pt x="1914327" y="0"/>
                  </a:moveTo>
                  <a:lnTo>
                    <a:pt x="1951475" y="3481"/>
                  </a:lnTo>
                  <a:lnTo>
                    <a:pt x="1987462" y="12769"/>
                  </a:lnTo>
                  <a:lnTo>
                    <a:pt x="2022289" y="26700"/>
                  </a:lnTo>
                  <a:lnTo>
                    <a:pt x="2058276" y="44114"/>
                  </a:lnTo>
                  <a:lnTo>
                    <a:pt x="2091943" y="63850"/>
                  </a:lnTo>
                  <a:lnTo>
                    <a:pt x="2126772" y="84745"/>
                  </a:lnTo>
                  <a:lnTo>
                    <a:pt x="2161598" y="103320"/>
                  </a:lnTo>
                  <a:lnTo>
                    <a:pt x="2196423" y="121895"/>
                  </a:lnTo>
                  <a:lnTo>
                    <a:pt x="2230090" y="135824"/>
                  </a:lnTo>
                  <a:lnTo>
                    <a:pt x="2267239" y="145112"/>
                  </a:lnTo>
                  <a:lnTo>
                    <a:pt x="2303227" y="149755"/>
                  </a:lnTo>
                  <a:lnTo>
                    <a:pt x="2341537" y="149755"/>
                  </a:lnTo>
                  <a:lnTo>
                    <a:pt x="2381007" y="147435"/>
                  </a:lnTo>
                  <a:lnTo>
                    <a:pt x="2420478" y="142791"/>
                  </a:lnTo>
                  <a:lnTo>
                    <a:pt x="2459948" y="136987"/>
                  </a:lnTo>
                  <a:lnTo>
                    <a:pt x="2499419" y="132343"/>
                  </a:lnTo>
                  <a:lnTo>
                    <a:pt x="2538890" y="128860"/>
                  </a:lnTo>
                  <a:lnTo>
                    <a:pt x="2576038" y="130020"/>
                  </a:lnTo>
                  <a:lnTo>
                    <a:pt x="2612027" y="134664"/>
                  </a:lnTo>
                  <a:lnTo>
                    <a:pt x="2646854" y="145112"/>
                  </a:lnTo>
                  <a:lnTo>
                    <a:pt x="2675876" y="160203"/>
                  </a:lnTo>
                  <a:lnTo>
                    <a:pt x="2703736" y="179941"/>
                  </a:lnTo>
                  <a:lnTo>
                    <a:pt x="2728116" y="203157"/>
                  </a:lnTo>
                  <a:lnTo>
                    <a:pt x="2752496" y="229857"/>
                  </a:lnTo>
                  <a:lnTo>
                    <a:pt x="2774553" y="257719"/>
                  </a:lnTo>
                  <a:lnTo>
                    <a:pt x="2796609" y="286742"/>
                  </a:lnTo>
                  <a:lnTo>
                    <a:pt x="2818667" y="315765"/>
                  </a:lnTo>
                  <a:lnTo>
                    <a:pt x="2840723" y="343625"/>
                  </a:lnTo>
                  <a:lnTo>
                    <a:pt x="2863942" y="370325"/>
                  </a:lnTo>
                  <a:lnTo>
                    <a:pt x="2890644" y="393546"/>
                  </a:lnTo>
                  <a:lnTo>
                    <a:pt x="2916183" y="414441"/>
                  </a:lnTo>
                  <a:lnTo>
                    <a:pt x="2945206" y="430693"/>
                  </a:lnTo>
                  <a:lnTo>
                    <a:pt x="2976549" y="444624"/>
                  </a:lnTo>
                  <a:lnTo>
                    <a:pt x="3010216" y="456233"/>
                  </a:lnTo>
                  <a:lnTo>
                    <a:pt x="3045040" y="466681"/>
                  </a:lnTo>
                  <a:lnTo>
                    <a:pt x="3079870" y="475968"/>
                  </a:lnTo>
                  <a:lnTo>
                    <a:pt x="3115857" y="485255"/>
                  </a:lnTo>
                  <a:lnTo>
                    <a:pt x="3149523" y="495703"/>
                  </a:lnTo>
                  <a:lnTo>
                    <a:pt x="3183190" y="507312"/>
                  </a:lnTo>
                  <a:lnTo>
                    <a:pt x="3214533" y="521245"/>
                  </a:lnTo>
                  <a:lnTo>
                    <a:pt x="3242396" y="538657"/>
                  </a:lnTo>
                  <a:lnTo>
                    <a:pt x="3249530" y="544494"/>
                  </a:lnTo>
                  <a:lnTo>
                    <a:pt x="3249530" y="2825596"/>
                  </a:lnTo>
                  <a:lnTo>
                    <a:pt x="329475" y="2825596"/>
                  </a:lnTo>
                  <a:lnTo>
                    <a:pt x="315765" y="2815178"/>
                  </a:lnTo>
                  <a:lnTo>
                    <a:pt x="286744" y="2793119"/>
                  </a:lnTo>
                  <a:lnTo>
                    <a:pt x="257721" y="2771063"/>
                  </a:lnTo>
                  <a:lnTo>
                    <a:pt x="229859" y="2749005"/>
                  </a:lnTo>
                  <a:lnTo>
                    <a:pt x="203159" y="2724626"/>
                  </a:lnTo>
                  <a:lnTo>
                    <a:pt x="179940" y="2700249"/>
                  </a:lnTo>
                  <a:lnTo>
                    <a:pt x="160205" y="2672387"/>
                  </a:lnTo>
                  <a:lnTo>
                    <a:pt x="145114" y="2643364"/>
                  </a:lnTo>
                  <a:lnTo>
                    <a:pt x="134666" y="2608537"/>
                  </a:lnTo>
                  <a:lnTo>
                    <a:pt x="130022" y="2572550"/>
                  </a:lnTo>
                  <a:lnTo>
                    <a:pt x="128860" y="2535400"/>
                  </a:lnTo>
                  <a:lnTo>
                    <a:pt x="132343" y="2495930"/>
                  </a:lnTo>
                  <a:lnTo>
                    <a:pt x="136987" y="2456459"/>
                  </a:lnTo>
                  <a:lnTo>
                    <a:pt x="142791" y="2416989"/>
                  </a:lnTo>
                  <a:lnTo>
                    <a:pt x="147436" y="2377518"/>
                  </a:lnTo>
                  <a:lnTo>
                    <a:pt x="149757" y="2338047"/>
                  </a:lnTo>
                  <a:lnTo>
                    <a:pt x="149757" y="2299737"/>
                  </a:lnTo>
                  <a:lnTo>
                    <a:pt x="145114" y="2263752"/>
                  </a:lnTo>
                  <a:lnTo>
                    <a:pt x="135826" y="2227763"/>
                  </a:lnTo>
                  <a:lnTo>
                    <a:pt x="121895" y="2194096"/>
                  </a:lnTo>
                  <a:lnTo>
                    <a:pt x="104483" y="2159269"/>
                  </a:lnTo>
                  <a:lnTo>
                    <a:pt x="84745" y="2124445"/>
                  </a:lnTo>
                  <a:lnTo>
                    <a:pt x="63852" y="2089616"/>
                  </a:lnTo>
                  <a:lnTo>
                    <a:pt x="44116" y="2055949"/>
                  </a:lnTo>
                  <a:lnTo>
                    <a:pt x="26702" y="2019962"/>
                  </a:lnTo>
                  <a:lnTo>
                    <a:pt x="12771" y="1985135"/>
                  </a:lnTo>
                  <a:lnTo>
                    <a:pt x="3483" y="1949146"/>
                  </a:lnTo>
                  <a:lnTo>
                    <a:pt x="0" y="1911998"/>
                  </a:lnTo>
                  <a:lnTo>
                    <a:pt x="3483" y="1874850"/>
                  </a:lnTo>
                  <a:lnTo>
                    <a:pt x="12771" y="1838863"/>
                  </a:lnTo>
                  <a:lnTo>
                    <a:pt x="26702" y="1804034"/>
                  </a:lnTo>
                  <a:lnTo>
                    <a:pt x="44116" y="1768047"/>
                  </a:lnTo>
                  <a:lnTo>
                    <a:pt x="63852" y="1734381"/>
                  </a:lnTo>
                  <a:lnTo>
                    <a:pt x="84745" y="1699556"/>
                  </a:lnTo>
                  <a:lnTo>
                    <a:pt x="104483" y="1664727"/>
                  </a:lnTo>
                  <a:lnTo>
                    <a:pt x="121895" y="1629900"/>
                  </a:lnTo>
                  <a:lnTo>
                    <a:pt x="135826" y="1596234"/>
                  </a:lnTo>
                  <a:lnTo>
                    <a:pt x="145114" y="1560246"/>
                  </a:lnTo>
                  <a:lnTo>
                    <a:pt x="149757" y="1524259"/>
                  </a:lnTo>
                  <a:lnTo>
                    <a:pt x="149757" y="1485949"/>
                  </a:lnTo>
                  <a:lnTo>
                    <a:pt x="147436" y="1446478"/>
                  </a:lnTo>
                  <a:lnTo>
                    <a:pt x="142791" y="1407008"/>
                  </a:lnTo>
                  <a:lnTo>
                    <a:pt x="136987" y="1367537"/>
                  </a:lnTo>
                  <a:lnTo>
                    <a:pt x="132343" y="1328067"/>
                  </a:lnTo>
                  <a:lnTo>
                    <a:pt x="128860" y="1288596"/>
                  </a:lnTo>
                  <a:lnTo>
                    <a:pt x="130022" y="1251448"/>
                  </a:lnTo>
                  <a:lnTo>
                    <a:pt x="134666" y="1215461"/>
                  </a:lnTo>
                  <a:lnTo>
                    <a:pt x="145114" y="1180632"/>
                  </a:lnTo>
                  <a:lnTo>
                    <a:pt x="160205" y="1151611"/>
                  </a:lnTo>
                  <a:lnTo>
                    <a:pt x="179940" y="1123749"/>
                  </a:lnTo>
                  <a:lnTo>
                    <a:pt x="203159" y="1099370"/>
                  </a:lnTo>
                  <a:lnTo>
                    <a:pt x="229859" y="1074993"/>
                  </a:lnTo>
                  <a:lnTo>
                    <a:pt x="257721" y="1052933"/>
                  </a:lnTo>
                  <a:lnTo>
                    <a:pt x="286744" y="1030877"/>
                  </a:lnTo>
                  <a:lnTo>
                    <a:pt x="315765" y="1008821"/>
                  </a:lnTo>
                  <a:lnTo>
                    <a:pt x="344789" y="986763"/>
                  </a:lnTo>
                  <a:lnTo>
                    <a:pt x="371489" y="963546"/>
                  </a:lnTo>
                  <a:lnTo>
                    <a:pt x="394708" y="936846"/>
                  </a:lnTo>
                  <a:lnTo>
                    <a:pt x="415603" y="911305"/>
                  </a:lnTo>
                  <a:lnTo>
                    <a:pt x="431856" y="882284"/>
                  </a:lnTo>
                  <a:lnTo>
                    <a:pt x="445787" y="850938"/>
                  </a:lnTo>
                  <a:lnTo>
                    <a:pt x="457395" y="817272"/>
                  </a:lnTo>
                  <a:lnTo>
                    <a:pt x="467843" y="782445"/>
                  </a:lnTo>
                  <a:lnTo>
                    <a:pt x="477132" y="747618"/>
                  </a:lnTo>
                  <a:lnTo>
                    <a:pt x="486420" y="711631"/>
                  </a:lnTo>
                  <a:lnTo>
                    <a:pt x="496868" y="677965"/>
                  </a:lnTo>
                  <a:lnTo>
                    <a:pt x="508476" y="644298"/>
                  </a:lnTo>
                  <a:lnTo>
                    <a:pt x="522407" y="612955"/>
                  </a:lnTo>
                  <a:lnTo>
                    <a:pt x="539819" y="585092"/>
                  </a:lnTo>
                  <a:lnTo>
                    <a:pt x="560715" y="559553"/>
                  </a:lnTo>
                  <a:lnTo>
                    <a:pt x="586254" y="538657"/>
                  </a:lnTo>
                  <a:lnTo>
                    <a:pt x="614119" y="521245"/>
                  </a:lnTo>
                  <a:lnTo>
                    <a:pt x="645460" y="507312"/>
                  </a:lnTo>
                  <a:lnTo>
                    <a:pt x="679129" y="495703"/>
                  </a:lnTo>
                  <a:lnTo>
                    <a:pt x="712793" y="485255"/>
                  </a:lnTo>
                  <a:lnTo>
                    <a:pt x="748782" y="475968"/>
                  </a:lnTo>
                  <a:lnTo>
                    <a:pt x="783607" y="466681"/>
                  </a:lnTo>
                  <a:lnTo>
                    <a:pt x="818436" y="456233"/>
                  </a:lnTo>
                  <a:lnTo>
                    <a:pt x="852101" y="444624"/>
                  </a:lnTo>
                  <a:lnTo>
                    <a:pt x="883446" y="430693"/>
                  </a:lnTo>
                  <a:lnTo>
                    <a:pt x="912469" y="414441"/>
                  </a:lnTo>
                  <a:lnTo>
                    <a:pt x="938008" y="393546"/>
                  </a:lnTo>
                  <a:lnTo>
                    <a:pt x="964708" y="370325"/>
                  </a:lnTo>
                  <a:lnTo>
                    <a:pt x="987927" y="343625"/>
                  </a:lnTo>
                  <a:lnTo>
                    <a:pt x="1009985" y="315765"/>
                  </a:lnTo>
                  <a:lnTo>
                    <a:pt x="1032041" y="286742"/>
                  </a:lnTo>
                  <a:lnTo>
                    <a:pt x="1054097" y="257719"/>
                  </a:lnTo>
                  <a:lnTo>
                    <a:pt x="1076156" y="229857"/>
                  </a:lnTo>
                  <a:lnTo>
                    <a:pt x="1100534" y="203157"/>
                  </a:lnTo>
                  <a:lnTo>
                    <a:pt x="1124914" y="179941"/>
                  </a:lnTo>
                  <a:lnTo>
                    <a:pt x="1152776" y="160203"/>
                  </a:lnTo>
                  <a:lnTo>
                    <a:pt x="1181798" y="145112"/>
                  </a:lnTo>
                  <a:lnTo>
                    <a:pt x="1216625" y="134664"/>
                  </a:lnTo>
                  <a:lnTo>
                    <a:pt x="1252613" y="130020"/>
                  </a:lnTo>
                  <a:lnTo>
                    <a:pt x="1289760" y="128860"/>
                  </a:lnTo>
                  <a:lnTo>
                    <a:pt x="1329231" y="132343"/>
                  </a:lnTo>
                  <a:lnTo>
                    <a:pt x="1368702" y="136987"/>
                  </a:lnTo>
                  <a:lnTo>
                    <a:pt x="1408174" y="142791"/>
                  </a:lnTo>
                  <a:lnTo>
                    <a:pt x="1447643" y="147435"/>
                  </a:lnTo>
                  <a:lnTo>
                    <a:pt x="1487113" y="149755"/>
                  </a:lnTo>
                  <a:lnTo>
                    <a:pt x="1525423" y="149755"/>
                  </a:lnTo>
                  <a:lnTo>
                    <a:pt x="1561413" y="145112"/>
                  </a:lnTo>
                  <a:lnTo>
                    <a:pt x="1597402" y="135824"/>
                  </a:lnTo>
                  <a:lnTo>
                    <a:pt x="1632227" y="121895"/>
                  </a:lnTo>
                  <a:lnTo>
                    <a:pt x="1667054" y="103320"/>
                  </a:lnTo>
                  <a:lnTo>
                    <a:pt x="1701880" y="84745"/>
                  </a:lnTo>
                  <a:lnTo>
                    <a:pt x="1736707" y="63850"/>
                  </a:lnTo>
                  <a:lnTo>
                    <a:pt x="1770374" y="44114"/>
                  </a:lnTo>
                  <a:lnTo>
                    <a:pt x="1806363" y="26700"/>
                  </a:lnTo>
                  <a:lnTo>
                    <a:pt x="1841188" y="12769"/>
                  </a:lnTo>
                  <a:lnTo>
                    <a:pt x="1877177" y="348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7C7B8ADA-3446-4FE3-A285-3E0D71D125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43264" y="3933316"/>
              <a:ext cx="3348736" cy="2924683"/>
            </a:xfrm>
            <a:custGeom>
              <a:avLst/>
              <a:gdLst>
                <a:gd name="connsiteX0" fmla="*/ 2013532 w 3348736"/>
                <a:gd name="connsiteY0" fmla="*/ 0 h 2924683"/>
                <a:gd name="connsiteX1" fmla="*/ 2052605 w 3348736"/>
                <a:gd name="connsiteY1" fmla="*/ 3662 h 2924683"/>
                <a:gd name="connsiteX2" fmla="*/ 2090458 w 3348736"/>
                <a:gd name="connsiteY2" fmla="*/ 13432 h 2924683"/>
                <a:gd name="connsiteX3" fmla="*/ 2127091 w 3348736"/>
                <a:gd name="connsiteY3" fmla="*/ 28084 h 2924683"/>
                <a:gd name="connsiteX4" fmla="*/ 2164942 w 3348736"/>
                <a:gd name="connsiteY4" fmla="*/ 46400 h 2924683"/>
                <a:gd name="connsiteX5" fmla="*/ 2200354 w 3348736"/>
                <a:gd name="connsiteY5" fmla="*/ 67158 h 2924683"/>
                <a:gd name="connsiteX6" fmla="*/ 2236987 w 3348736"/>
                <a:gd name="connsiteY6" fmla="*/ 89137 h 2924683"/>
                <a:gd name="connsiteX7" fmla="*/ 2273618 w 3348736"/>
                <a:gd name="connsiteY7" fmla="*/ 108674 h 2924683"/>
                <a:gd name="connsiteX8" fmla="*/ 2310249 w 3348736"/>
                <a:gd name="connsiteY8" fmla="*/ 128211 h 2924683"/>
                <a:gd name="connsiteX9" fmla="*/ 2345660 w 3348736"/>
                <a:gd name="connsiteY9" fmla="*/ 142864 h 2924683"/>
                <a:gd name="connsiteX10" fmla="*/ 2384735 w 3348736"/>
                <a:gd name="connsiteY10" fmla="*/ 152632 h 2924683"/>
                <a:gd name="connsiteX11" fmla="*/ 2422587 w 3348736"/>
                <a:gd name="connsiteY11" fmla="*/ 157517 h 2924683"/>
                <a:gd name="connsiteX12" fmla="*/ 2462882 w 3348736"/>
                <a:gd name="connsiteY12" fmla="*/ 157517 h 2924683"/>
                <a:gd name="connsiteX13" fmla="*/ 2504398 w 3348736"/>
                <a:gd name="connsiteY13" fmla="*/ 155076 h 2924683"/>
                <a:gd name="connsiteX14" fmla="*/ 2545914 w 3348736"/>
                <a:gd name="connsiteY14" fmla="*/ 150191 h 2924683"/>
                <a:gd name="connsiteX15" fmla="*/ 2587431 w 3348736"/>
                <a:gd name="connsiteY15" fmla="*/ 144086 h 2924683"/>
                <a:gd name="connsiteX16" fmla="*/ 2628946 w 3348736"/>
                <a:gd name="connsiteY16" fmla="*/ 139201 h 2924683"/>
                <a:gd name="connsiteX17" fmla="*/ 2670463 w 3348736"/>
                <a:gd name="connsiteY17" fmla="*/ 135537 h 2924683"/>
                <a:gd name="connsiteX18" fmla="*/ 2709536 w 3348736"/>
                <a:gd name="connsiteY18" fmla="*/ 136759 h 2924683"/>
                <a:gd name="connsiteX19" fmla="*/ 2747389 w 3348736"/>
                <a:gd name="connsiteY19" fmla="*/ 141643 h 2924683"/>
                <a:gd name="connsiteX20" fmla="*/ 2784022 w 3348736"/>
                <a:gd name="connsiteY20" fmla="*/ 152632 h 2924683"/>
                <a:gd name="connsiteX21" fmla="*/ 2814549 w 3348736"/>
                <a:gd name="connsiteY21" fmla="*/ 168506 h 2924683"/>
                <a:gd name="connsiteX22" fmla="*/ 2843853 w 3348736"/>
                <a:gd name="connsiteY22" fmla="*/ 189265 h 2924683"/>
                <a:gd name="connsiteX23" fmla="*/ 2869496 w 3348736"/>
                <a:gd name="connsiteY23" fmla="*/ 213685 h 2924683"/>
                <a:gd name="connsiteX24" fmla="*/ 2895138 w 3348736"/>
                <a:gd name="connsiteY24" fmla="*/ 241769 h 2924683"/>
                <a:gd name="connsiteX25" fmla="*/ 2918338 w 3348736"/>
                <a:gd name="connsiteY25" fmla="*/ 271075 h 2924683"/>
                <a:gd name="connsiteX26" fmla="*/ 2941538 w 3348736"/>
                <a:gd name="connsiteY26" fmla="*/ 301602 h 2924683"/>
                <a:gd name="connsiteX27" fmla="*/ 2964739 w 3348736"/>
                <a:gd name="connsiteY27" fmla="*/ 332128 h 2924683"/>
                <a:gd name="connsiteX28" fmla="*/ 2987939 w 3348736"/>
                <a:gd name="connsiteY28" fmla="*/ 361433 h 2924683"/>
                <a:gd name="connsiteX29" fmla="*/ 3012361 w 3348736"/>
                <a:gd name="connsiteY29" fmla="*/ 389517 h 2924683"/>
                <a:gd name="connsiteX30" fmla="*/ 3040445 w 3348736"/>
                <a:gd name="connsiteY30" fmla="*/ 413940 h 2924683"/>
                <a:gd name="connsiteX31" fmla="*/ 3067309 w 3348736"/>
                <a:gd name="connsiteY31" fmla="*/ 435919 h 2924683"/>
                <a:gd name="connsiteX32" fmla="*/ 3097835 w 3348736"/>
                <a:gd name="connsiteY32" fmla="*/ 453013 h 2924683"/>
                <a:gd name="connsiteX33" fmla="*/ 3130804 w 3348736"/>
                <a:gd name="connsiteY33" fmla="*/ 467665 h 2924683"/>
                <a:gd name="connsiteX34" fmla="*/ 3166214 w 3348736"/>
                <a:gd name="connsiteY34" fmla="*/ 479876 h 2924683"/>
                <a:gd name="connsiteX35" fmla="*/ 3202845 w 3348736"/>
                <a:gd name="connsiteY35" fmla="*/ 490865 h 2924683"/>
                <a:gd name="connsiteX36" fmla="*/ 3239478 w 3348736"/>
                <a:gd name="connsiteY36" fmla="*/ 500634 h 2924683"/>
                <a:gd name="connsiteX37" fmla="*/ 3277331 w 3348736"/>
                <a:gd name="connsiteY37" fmla="*/ 510403 h 2924683"/>
                <a:gd name="connsiteX38" fmla="*/ 3312741 w 3348736"/>
                <a:gd name="connsiteY38" fmla="*/ 521393 h 2924683"/>
                <a:gd name="connsiteX39" fmla="*/ 3348152 w 3348736"/>
                <a:gd name="connsiteY39" fmla="*/ 533603 h 2924683"/>
                <a:gd name="connsiteX40" fmla="*/ 3348736 w 3348736"/>
                <a:gd name="connsiteY40" fmla="*/ 533862 h 2924683"/>
                <a:gd name="connsiteX41" fmla="*/ 3348736 w 3348736"/>
                <a:gd name="connsiteY41" fmla="*/ 2924683 h 2924683"/>
                <a:gd name="connsiteX42" fmla="*/ 284253 w 3348736"/>
                <a:gd name="connsiteY42" fmla="*/ 2924683 h 2924683"/>
                <a:gd name="connsiteX43" fmla="*/ 271076 w 3348736"/>
                <a:gd name="connsiteY43" fmla="*/ 2914669 h 2924683"/>
                <a:gd name="connsiteX44" fmla="*/ 241770 w 3348736"/>
                <a:gd name="connsiteY44" fmla="*/ 2891468 h 2924683"/>
                <a:gd name="connsiteX45" fmla="*/ 213686 w 3348736"/>
                <a:gd name="connsiteY45" fmla="*/ 2865827 h 2924683"/>
                <a:gd name="connsiteX46" fmla="*/ 189265 w 3348736"/>
                <a:gd name="connsiteY46" fmla="*/ 2840185 h 2924683"/>
                <a:gd name="connsiteX47" fmla="*/ 168508 w 3348736"/>
                <a:gd name="connsiteY47" fmla="*/ 2810878 h 2924683"/>
                <a:gd name="connsiteX48" fmla="*/ 152634 w 3348736"/>
                <a:gd name="connsiteY48" fmla="*/ 2780353 h 2924683"/>
                <a:gd name="connsiteX49" fmla="*/ 141644 w 3348736"/>
                <a:gd name="connsiteY49" fmla="*/ 2743722 h 2924683"/>
                <a:gd name="connsiteX50" fmla="*/ 136760 w 3348736"/>
                <a:gd name="connsiteY50" fmla="*/ 2705868 h 2924683"/>
                <a:gd name="connsiteX51" fmla="*/ 135538 w 3348736"/>
                <a:gd name="connsiteY51" fmla="*/ 2666793 h 2924683"/>
                <a:gd name="connsiteX52" fmla="*/ 139201 w 3348736"/>
                <a:gd name="connsiteY52" fmla="*/ 2625277 h 2924683"/>
                <a:gd name="connsiteX53" fmla="*/ 144086 w 3348736"/>
                <a:gd name="connsiteY53" fmla="*/ 2583762 h 2924683"/>
                <a:gd name="connsiteX54" fmla="*/ 150191 w 3348736"/>
                <a:gd name="connsiteY54" fmla="*/ 2542245 h 2924683"/>
                <a:gd name="connsiteX55" fmla="*/ 155076 w 3348736"/>
                <a:gd name="connsiteY55" fmla="*/ 2500730 h 2924683"/>
                <a:gd name="connsiteX56" fmla="*/ 157518 w 3348736"/>
                <a:gd name="connsiteY56" fmla="*/ 2459214 h 2924683"/>
                <a:gd name="connsiteX57" fmla="*/ 157518 w 3348736"/>
                <a:gd name="connsiteY57" fmla="*/ 2418918 h 2924683"/>
                <a:gd name="connsiteX58" fmla="*/ 152634 w 3348736"/>
                <a:gd name="connsiteY58" fmla="*/ 2381067 h 2924683"/>
                <a:gd name="connsiteX59" fmla="*/ 142865 w 3348736"/>
                <a:gd name="connsiteY59" fmla="*/ 2343213 h 2924683"/>
                <a:gd name="connsiteX60" fmla="*/ 128212 w 3348736"/>
                <a:gd name="connsiteY60" fmla="*/ 2307801 h 2924683"/>
                <a:gd name="connsiteX61" fmla="*/ 109897 w 3348736"/>
                <a:gd name="connsiteY61" fmla="*/ 2271170 h 2924683"/>
                <a:gd name="connsiteX62" fmla="*/ 89137 w 3348736"/>
                <a:gd name="connsiteY62" fmla="*/ 2234540 h 2924683"/>
                <a:gd name="connsiteX63" fmla="*/ 67160 w 3348736"/>
                <a:gd name="connsiteY63" fmla="*/ 2197907 h 2924683"/>
                <a:gd name="connsiteX64" fmla="*/ 46401 w 3348736"/>
                <a:gd name="connsiteY64" fmla="*/ 2162495 h 2924683"/>
                <a:gd name="connsiteX65" fmla="*/ 28084 w 3348736"/>
                <a:gd name="connsiteY65" fmla="*/ 2124644 h 2924683"/>
                <a:gd name="connsiteX66" fmla="*/ 13433 w 3348736"/>
                <a:gd name="connsiteY66" fmla="*/ 2088011 h 2924683"/>
                <a:gd name="connsiteX67" fmla="*/ 3664 w 3348736"/>
                <a:gd name="connsiteY67" fmla="*/ 2050158 h 2924683"/>
                <a:gd name="connsiteX68" fmla="*/ 0 w 3348736"/>
                <a:gd name="connsiteY68" fmla="*/ 2011084 h 2924683"/>
                <a:gd name="connsiteX69" fmla="*/ 3664 w 3348736"/>
                <a:gd name="connsiteY69" fmla="*/ 1972011 h 2924683"/>
                <a:gd name="connsiteX70" fmla="*/ 13433 w 3348736"/>
                <a:gd name="connsiteY70" fmla="*/ 1934159 h 2924683"/>
                <a:gd name="connsiteX71" fmla="*/ 28084 w 3348736"/>
                <a:gd name="connsiteY71" fmla="*/ 1897526 h 2924683"/>
                <a:gd name="connsiteX72" fmla="*/ 46401 w 3348736"/>
                <a:gd name="connsiteY72" fmla="*/ 1859674 h 2924683"/>
                <a:gd name="connsiteX73" fmla="*/ 67160 w 3348736"/>
                <a:gd name="connsiteY73" fmla="*/ 1824262 h 2924683"/>
                <a:gd name="connsiteX74" fmla="*/ 89137 w 3348736"/>
                <a:gd name="connsiteY74" fmla="*/ 1787632 h 2924683"/>
                <a:gd name="connsiteX75" fmla="*/ 109897 w 3348736"/>
                <a:gd name="connsiteY75" fmla="*/ 1750999 h 2924683"/>
                <a:gd name="connsiteX76" fmla="*/ 128212 w 3348736"/>
                <a:gd name="connsiteY76" fmla="*/ 1714368 h 2924683"/>
                <a:gd name="connsiteX77" fmla="*/ 142865 w 3348736"/>
                <a:gd name="connsiteY77" fmla="*/ 1678956 h 2924683"/>
                <a:gd name="connsiteX78" fmla="*/ 152634 w 3348736"/>
                <a:gd name="connsiteY78" fmla="*/ 1641103 h 2924683"/>
                <a:gd name="connsiteX79" fmla="*/ 157518 w 3348736"/>
                <a:gd name="connsiteY79" fmla="*/ 1603251 h 2924683"/>
                <a:gd name="connsiteX80" fmla="*/ 157518 w 3348736"/>
                <a:gd name="connsiteY80" fmla="*/ 1562957 h 2924683"/>
                <a:gd name="connsiteX81" fmla="*/ 155076 w 3348736"/>
                <a:gd name="connsiteY81" fmla="*/ 1521440 h 2924683"/>
                <a:gd name="connsiteX82" fmla="*/ 150191 w 3348736"/>
                <a:gd name="connsiteY82" fmla="*/ 1479924 h 2924683"/>
                <a:gd name="connsiteX83" fmla="*/ 144086 w 3348736"/>
                <a:gd name="connsiteY83" fmla="*/ 1438407 h 2924683"/>
                <a:gd name="connsiteX84" fmla="*/ 139201 w 3348736"/>
                <a:gd name="connsiteY84" fmla="*/ 1396892 h 2924683"/>
                <a:gd name="connsiteX85" fmla="*/ 135538 w 3348736"/>
                <a:gd name="connsiteY85" fmla="*/ 1355376 h 2924683"/>
                <a:gd name="connsiteX86" fmla="*/ 136760 w 3348736"/>
                <a:gd name="connsiteY86" fmla="*/ 1316302 h 2924683"/>
                <a:gd name="connsiteX87" fmla="*/ 141644 w 3348736"/>
                <a:gd name="connsiteY87" fmla="*/ 1278450 h 2924683"/>
                <a:gd name="connsiteX88" fmla="*/ 152634 w 3348736"/>
                <a:gd name="connsiteY88" fmla="*/ 1241817 h 2924683"/>
                <a:gd name="connsiteX89" fmla="*/ 168508 w 3348736"/>
                <a:gd name="connsiteY89" fmla="*/ 1211292 h 2924683"/>
                <a:gd name="connsiteX90" fmla="*/ 189265 w 3348736"/>
                <a:gd name="connsiteY90" fmla="*/ 1181986 h 2924683"/>
                <a:gd name="connsiteX91" fmla="*/ 213686 w 3348736"/>
                <a:gd name="connsiteY91" fmla="*/ 1156343 h 2924683"/>
                <a:gd name="connsiteX92" fmla="*/ 241770 w 3348736"/>
                <a:gd name="connsiteY92" fmla="*/ 1130702 h 2924683"/>
                <a:gd name="connsiteX93" fmla="*/ 271076 w 3348736"/>
                <a:gd name="connsiteY93" fmla="*/ 1107500 h 2924683"/>
                <a:gd name="connsiteX94" fmla="*/ 301603 w 3348736"/>
                <a:gd name="connsiteY94" fmla="*/ 1084300 h 2924683"/>
                <a:gd name="connsiteX95" fmla="*/ 332128 w 3348736"/>
                <a:gd name="connsiteY95" fmla="*/ 1061100 h 2924683"/>
                <a:gd name="connsiteX96" fmla="*/ 362656 w 3348736"/>
                <a:gd name="connsiteY96" fmla="*/ 1037900 h 2924683"/>
                <a:gd name="connsiteX97" fmla="*/ 390740 w 3348736"/>
                <a:gd name="connsiteY97" fmla="*/ 1013480 h 2924683"/>
                <a:gd name="connsiteX98" fmla="*/ 415163 w 3348736"/>
                <a:gd name="connsiteY98" fmla="*/ 985396 h 2924683"/>
                <a:gd name="connsiteX99" fmla="*/ 437140 w 3348736"/>
                <a:gd name="connsiteY99" fmla="*/ 958532 h 2924683"/>
                <a:gd name="connsiteX100" fmla="*/ 454235 w 3348736"/>
                <a:gd name="connsiteY100" fmla="*/ 928006 h 2924683"/>
                <a:gd name="connsiteX101" fmla="*/ 468888 w 3348736"/>
                <a:gd name="connsiteY101" fmla="*/ 895037 h 2924683"/>
                <a:gd name="connsiteX102" fmla="*/ 481099 w 3348736"/>
                <a:gd name="connsiteY102" fmla="*/ 859626 h 2924683"/>
                <a:gd name="connsiteX103" fmla="*/ 492088 w 3348736"/>
                <a:gd name="connsiteY103" fmla="*/ 822993 h 2924683"/>
                <a:gd name="connsiteX104" fmla="*/ 501857 w 3348736"/>
                <a:gd name="connsiteY104" fmla="*/ 786362 h 2924683"/>
                <a:gd name="connsiteX105" fmla="*/ 511626 w 3348736"/>
                <a:gd name="connsiteY105" fmla="*/ 748509 h 2924683"/>
                <a:gd name="connsiteX106" fmla="*/ 522616 w 3348736"/>
                <a:gd name="connsiteY106" fmla="*/ 713099 h 2924683"/>
                <a:gd name="connsiteX107" fmla="*/ 534826 w 3348736"/>
                <a:gd name="connsiteY107" fmla="*/ 677687 h 2924683"/>
                <a:gd name="connsiteX108" fmla="*/ 549479 w 3348736"/>
                <a:gd name="connsiteY108" fmla="*/ 644720 h 2924683"/>
                <a:gd name="connsiteX109" fmla="*/ 567795 w 3348736"/>
                <a:gd name="connsiteY109" fmla="*/ 615414 h 2924683"/>
                <a:gd name="connsiteX110" fmla="*/ 589773 w 3348736"/>
                <a:gd name="connsiteY110" fmla="*/ 588551 h 2924683"/>
                <a:gd name="connsiteX111" fmla="*/ 616636 w 3348736"/>
                <a:gd name="connsiteY111" fmla="*/ 566572 h 2924683"/>
                <a:gd name="connsiteX112" fmla="*/ 645943 w 3348736"/>
                <a:gd name="connsiteY112" fmla="*/ 548256 h 2924683"/>
                <a:gd name="connsiteX113" fmla="*/ 678910 w 3348736"/>
                <a:gd name="connsiteY113" fmla="*/ 533603 h 2924683"/>
                <a:gd name="connsiteX114" fmla="*/ 714322 w 3348736"/>
                <a:gd name="connsiteY114" fmla="*/ 521393 h 2924683"/>
                <a:gd name="connsiteX115" fmla="*/ 749733 w 3348736"/>
                <a:gd name="connsiteY115" fmla="*/ 510403 h 2924683"/>
                <a:gd name="connsiteX116" fmla="*/ 787586 w 3348736"/>
                <a:gd name="connsiteY116" fmla="*/ 500634 h 2924683"/>
                <a:gd name="connsiteX117" fmla="*/ 824217 w 3348736"/>
                <a:gd name="connsiteY117" fmla="*/ 490865 h 2924683"/>
                <a:gd name="connsiteX118" fmla="*/ 860849 w 3348736"/>
                <a:gd name="connsiteY118" fmla="*/ 479876 h 2924683"/>
                <a:gd name="connsiteX119" fmla="*/ 896260 w 3348736"/>
                <a:gd name="connsiteY119" fmla="*/ 467665 h 2924683"/>
                <a:gd name="connsiteX120" fmla="*/ 929228 w 3348736"/>
                <a:gd name="connsiteY120" fmla="*/ 453013 h 2924683"/>
                <a:gd name="connsiteX121" fmla="*/ 959755 w 3348736"/>
                <a:gd name="connsiteY121" fmla="*/ 435919 h 2924683"/>
                <a:gd name="connsiteX122" fmla="*/ 986618 w 3348736"/>
                <a:gd name="connsiteY122" fmla="*/ 413940 h 2924683"/>
                <a:gd name="connsiteX123" fmla="*/ 1014703 w 3348736"/>
                <a:gd name="connsiteY123" fmla="*/ 389517 h 2924683"/>
                <a:gd name="connsiteX124" fmla="*/ 1039125 w 3348736"/>
                <a:gd name="connsiteY124" fmla="*/ 361433 h 2924683"/>
                <a:gd name="connsiteX125" fmla="*/ 1062325 w 3348736"/>
                <a:gd name="connsiteY125" fmla="*/ 332128 h 2924683"/>
                <a:gd name="connsiteX126" fmla="*/ 1085525 w 3348736"/>
                <a:gd name="connsiteY126" fmla="*/ 301602 h 2924683"/>
                <a:gd name="connsiteX127" fmla="*/ 1108724 w 3348736"/>
                <a:gd name="connsiteY127" fmla="*/ 271075 h 2924683"/>
                <a:gd name="connsiteX128" fmla="*/ 1131924 w 3348736"/>
                <a:gd name="connsiteY128" fmla="*/ 241769 h 2924683"/>
                <a:gd name="connsiteX129" fmla="*/ 1157568 w 3348736"/>
                <a:gd name="connsiteY129" fmla="*/ 213685 h 2924683"/>
                <a:gd name="connsiteX130" fmla="*/ 1183209 w 3348736"/>
                <a:gd name="connsiteY130" fmla="*/ 189265 h 2924683"/>
                <a:gd name="connsiteX131" fmla="*/ 1212515 w 3348736"/>
                <a:gd name="connsiteY131" fmla="*/ 168506 h 2924683"/>
                <a:gd name="connsiteX132" fmla="*/ 1243042 w 3348736"/>
                <a:gd name="connsiteY132" fmla="*/ 152632 h 2924683"/>
                <a:gd name="connsiteX133" fmla="*/ 1279674 w 3348736"/>
                <a:gd name="connsiteY133" fmla="*/ 141643 h 2924683"/>
                <a:gd name="connsiteX134" fmla="*/ 1317527 w 3348736"/>
                <a:gd name="connsiteY134" fmla="*/ 136759 h 2924683"/>
                <a:gd name="connsiteX135" fmla="*/ 1356600 w 3348736"/>
                <a:gd name="connsiteY135" fmla="*/ 135537 h 2924683"/>
                <a:gd name="connsiteX136" fmla="*/ 1398115 w 3348736"/>
                <a:gd name="connsiteY136" fmla="*/ 139201 h 2924683"/>
                <a:gd name="connsiteX137" fmla="*/ 1439632 w 3348736"/>
                <a:gd name="connsiteY137" fmla="*/ 144086 h 2924683"/>
                <a:gd name="connsiteX138" fmla="*/ 1481149 w 3348736"/>
                <a:gd name="connsiteY138" fmla="*/ 150191 h 2924683"/>
                <a:gd name="connsiteX139" fmla="*/ 1522665 w 3348736"/>
                <a:gd name="connsiteY139" fmla="*/ 155076 h 2924683"/>
                <a:gd name="connsiteX140" fmla="*/ 1564180 w 3348736"/>
                <a:gd name="connsiteY140" fmla="*/ 157517 h 2924683"/>
                <a:gd name="connsiteX141" fmla="*/ 1604476 w 3348736"/>
                <a:gd name="connsiteY141" fmla="*/ 157517 h 2924683"/>
                <a:gd name="connsiteX142" fmla="*/ 1642330 w 3348736"/>
                <a:gd name="connsiteY142" fmla="*/ 152632 h 2924683"/>
                <a:gd name="connsiteX143" fmla="*/ 1680183 w 3348736"/>
                <a:gd name="connsiteY143" fmla="*/ 142864 h 2924683"/>
                <a:gd name="connsiteX144" fmla="*/ 1716814 w 3348736"/>
                <a:gd name="connsiteY144" fmla="*/ 128211 h 2924683"/>
                <a:gd name="connsiteX145" fmla="*/ 1753445 w 3348736"/>
                <a:gd name="connsiteY145" fmla="*/ 108674 h 2924683"/>
                <a:gd name="connsiteX146" fmla="*/ 1790078 w 3348736"/>
                <a:gd name="connsiteY146" fmla="*/ 89137 h 2924683"/>
                <a:gd name="connsiteX147" fmla="*/ 1826709 w 3348736"/>
                <a:gd name="connsiteY147" fmla="*/ 67158 h 2924683"/>
                <a:gd name="connsiteX148" fmla="*/ 1862121 w 3348736"/>
                <a:gd name="connsiteY148" fmla="*/ 46400 h 2924683"/>
                <a:gd name="connsiteX149" fmla="*/ 1899974 w 3348736"/>
                <a:gd name="connsiteY149" fmla="*/ 28084 h 2924683"/>
                <a:gd name="connsiteX150" fmla="*/ 1936605 w 3348736"/>
                <a:gd name="connsiteY150" fmla="*/ 13432 h 2924683"/>
                <a:gd name="connsiteX151" fmla="*/ 1974458 w 3348736"/>
                <a:gd name="connsiteY151" fmla="*/ 3662 h 292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3348736" h="2924683">
                  <a:moveTo>
                    <a:pt x="2013532" y="0"/>
                  </a:moveTo>
                  <a:lnTo>
                    <a:pt x="2052605" y="3662"/>
                  </a:lnTo>
                  <a:lnTo>
                    <a:pt x="2090458" y="13432"/>
                  </a:lnTo>
                  <a:lnTo>
                    <a:pt x="2127091" y="28084"/>
                  </a:lnTo>
                  <a:lnTo>
                    <a:pt x="2164942" y="46400"/>
                  </a:lnTo>
                  <a:lnTo>
                    <a:pt x="2200354" y="67158"/>
                  </a:lnTo>
                  <a:lnTo>
                    <a:pt x="2236987" y="89137"/>
                  </a:lnTo>
                  <a:lnTo>
                    <a:pt x="2273618" y="108674"/>
                  </a:lnTo>
                  <a:lnTo>
                    <a:pt x="2310249" y="128211"/>
                  </a:lnTo>
                  <a:lnTo>
                    <a:pt x="2345660" y="142864"/>
                  </a:lnTo>
                  <a:lnTo>
                    <a:pt x="2384735" y="152632"/>
                  </a:lnTo>
                  <a:lnTo>
                    <a:pt x="2422587" y="157517"/>
                  </a:lnTo>
                  <a:lnTo>
                    <a:pt x="2462882" y="157517"/>
                  </a:lnTo>
                  <a:lnTo>
                    <a:pt x="2504398" y="155076"/>
                  </a:lnTo>
                  <a:lnTo>
                    <a:pt x="2545914" y="150191"/>
                  </a:lnTo>
                  <a:lnTo>
                    <a:pt x="2587431" y="144086"/>
                  </a:lnTo>
                  <a:lnTo>
                    <a:pt x="2628946" y="139201"/>
                  </a:lnTo>
                  <a:lnTo>
                    <a:pt x="2670463" y="135537"/>
                  </a:lnTo>
                  <a:lnTo>
                    <a:pt x="2709536" y="136759"/>
                  </a:lnTo>
                  <a:lnTo>
                    <a:pt x="2747389" y="141643"/>
                  </a:lnTo>
                  <a:lnTo>
                    <a:pt x="2784022" y="152632"/>
                  </a:lnTo>
                  <a:lnTo>
                    <a:pt x="2814549" y="168506"/>
                  </a:lnTo>
                  <a:lnTo>
                    <a:pt x="2843853" y="189265"/>
                  </a:lnTo>
                  <a:lnTo>
                    <a:pt x="2869496" y="213685"/>
                  </a:lnTo>
                  <a:lnTo>
                    <a:pt x="2895138" y="241769"/>
                  </a:lnTo>
                  <a:lnTo>
                    <a:pt x="2918338" y="271075"/>
                  </a:lnTo>
                  <a:lnTo>
                    <a:pt x="2941538" y="301602"/>
                  </a:lnTo>
                  <a:lnTo>
                    <a:pt x="2964739" y="332128"/>
                  </a:lnTo>
                  <a:lnTo>
                    <a:pt x="2987939" y="361433"/>
                  </a:lnTo>
                  <a:lnTo>
                    <a:pt x="3012361" y="389517"/>
                  </a:lnTo>
                  <a:lnTo>
                    <a:pt x="3040445" y="413940"/>
                  </a:lnTo>
                  <a:lnTo>
                    <a:pt x="3067309" y="435919"/>
                  </a:lnTo>
                  <a:lnTo>
                    <a:pt x="3097835" y="453013"/>
                  </a:lnTo>
                  <a:lnTo>
                    <a:pt x="3130804" y="467665"/>
                  </a:lnTo>
                  <a:lnTo>
                    <a:pt x="3166214" y="479876"/>
                  </a:lnTo>
                  <a:lnTo>
                    <a:pt x="3202845" y="490865"/>
                  </a:lnTo>
                  <a:lnTo>
                    <a:pt x="3239478" y="500634"/>
                  </a:lnTo>
                  <a:lnTo>
                    <a:pt x="3277331" y="510403"/>
                  </a:lnTo>
                  <a:lnTo>
                    <a:pt x="3312741" y="521393"/>
                  </a:lnTo>
                  <a:lnTo>
                    <a:pt x="3348152" y="533603"/>
                  </a:lnTo>
                  <a:lnTo>
                    <a:pt x="3348736" y="533862"/>
                  </a:lnTo>
                  <a:lnTo>
                    <a:pt x="3348736" y="2924683"/>
                  </a:lnTo>
                  <a:lnTo>
                    <a:pt x="284253" y="2924683"/>
                  </a:lnTo>
                  <a:lnTo>
                    <a:pt x="271076" y="2914669"/>
                  </a:lnTo>
                  <a:lnTo>
                    <a:pt x="241770" y="2891468"/>
                  </a:lnTo>
                  <a:lnTo>
                    <a:pt x="213686" y="2865827"/>
                  </a:lnTo>
                  <a:lnTo>
                    <a:pt x="189265" y="2840185"/>
                  </a:lnTo>
                  <a:lnTo>
                    <a:pt x="168508" y="2810878"/>
                  </a:lnTo>
                  <a:lnTo>
                    <a:pt x="152634" y="2780353"/>
                  </a:lnTo>
                  <a:lnTo>
                    <a:pt x="141644" y="2743722"/>
                  </a:lnTo>
                  <a:lnTo>
                    <a:pt x="136760" y="2705868"/>
                  </a:lnTo>
                  <a:lnTo>
                    <a:pt x="135538" y="2666793"/>
                  </a:lnTo>
                  <a:lnTo>
                    <a:pt x="139201" y="2625277"/>
                  </a:lnTo>
                  <a:lnTo>
                    <a:pt x="144086" y="2583762"/>
                  </a:lnTo>
                  <a:lnTo>
                    <a:pt x="150191" y="2542245"/>
                  </a:lnTo>
                  <a:lnTo>
                    <a:pt x="155076" y="2500730"/>
                  </a:lnTo>
                  <a:lnTo>
                    <a:pt x="157518" y="2459214"/>
                  </a:lnTo>
                  <a:lnTo>
                    <a:pt x="157518" y="2418918"/>
                  </a:lnTo>
                  <a:lnTo>
                    <a:pt x="152634" y="2381067"/>
                  </a:lnTo>
                  <a:lnTo>
                    <a:pt x="142865" y="2343213"/>
                  </a:lnTo>
                  <a:lnTo>
                    <a:pt x="128212" y="2307801"/>
                  </a:lnTo>
                  <a:lnTo>
                    <a:pt x="109897" y="2271170"/>
                  </a:lnTo>
                  <a:lnTo>
                    <a:pt x="89137" y="2234540"/>
                  </a:lnTo>
                  <a:lnTo>
                    <a:pt x="67160" y="2197907"/>
                  </a:lnTo>
                  <a:lnTo>
                    <a:pt x="46401" y="2162495"/>
                  </a:lnTo>
                  <a:lnTo>
                    <a:pt x="28084" y="2124644"/>
                  </a:lnTo>
                  <a:lnTo>
                    <a:pt x="13433" y="2088011"/>
                  </a:lnTo>
                  <a:lnTo>
                    <a:pt x="3664" y="2050158"/>
                  </a:lnTo>
                  <a:lnTo>
                    <a:pt x="0" y="2011084"/>
                  </a:lnTo>
                  <a:lnTo>
                    <a:pt x="3664" y="1972011"/>
                  </a:lnTo>
                  <a:lnTo>
                    <a:pt x="13433" y="1934159"/>
                  </a:lnTo>
                  <a:lnTo>
                    <a:pt x="28084" y="1897526"/>
                  </a:lnTo>
                  <a:lnTo>
                    <a:pt x="46401" y="1859674"/>
                  </a:lnTo>
                  <a:lnTo>
                    <a:pt x="67160" y="1824262"/>
                  </a:lnTo>
                  <a:lnTo>
                    <a:pt x="89137" y="1787632"/>
                  </a:lnTo>
                  <a:lnTo>
                    <a:pt x="109897" y="1750999"/>
                  </a:lnTo>
                  <a:lnTo>
                    <a:pt x="128212" y="1714368"/>
                  </a:lnTo>
                  <a:lnTo>
                    <a:pt x="142865" y="1678956"/>
                  </a:lnTo>
                  <a:lnTo>
                    <a:pt x="152634" y="1641103"/>
                  </a:lnTo>
                  <a:lnTo>
                    <a:pt x="157518" y="1603251"/>
                  </a:lnTo>
                  <a:lnTo>
                    <a:pt x="157518" y="1562957"/>
                  </a:lnTo>
                  <a:lnTo>
                    <a:pt x="155076" y="1521440"/>
                  </a:lnTo>
                  <a:lnTo>
                    <a:pt x="150191" y="1479924"/>
                  </a:lnTo>
                  <a:lnTo>
                    <a:pt x="144086" y="1438407"/>
                  </a:lnTo>
                  <a:lnTo>
                    <a:pt x="139201" y="1396892"/>
                  </a:lnTo>
                  <a:lnTo>
                    <a:pt x="135538" y="1355376"/>
                  </a:lnTo>
                  <a:lnTo>
                    <a:pt x="136760" y="1316302"/>
                  </a:lnTo>
                  <a:lnTo>
                    <a:pt x="141644" y="1278450"/>
                  </a:lnTo>
                  <a:lnTo>
                    <a:pt x="152634" y="1241817"/>
                  </a:lnTo>
                  <a:lnTo>
                    <a:pt x="168508" y="1211292"/>
                  </a:lnTo>
                  <a:lnTo>
                    <a:pt x="189265" y="1181986"/>
                  </a:lnTo>
                  <a:lnTo>
                    <a:pt x="213686" y="1156343"/>
                  </a:lnTo>
                  <a:lnTo>
                    <a:pt x="241770" y="1130702"/>
                  </a:lnTo>
                  <a:lnTo>
                    <a:pt x="271076" y="1107500"/>
                  </a:lnTo>
                  <a:lnTo>
                    <a:pt x="301603" y="1084300"/>
                  </a:lnTo>
                  <a:lnTo>
                    <a:pt x="332128" y="1061100"/>
                  </a:lnTo>
                  <a:lnTo>
                    <a:pt x="362656" y="1037900"/>
                  </a:lnTo>
                  <a:lnTo>
                    <a:pt x="390740" y="1013480"/>
                  </a:lnTo>
                  <a:lnTo>
                    <a:pt x="415163" y="985396"/>
                  </a:lnTo>
                  <a:lnTo>
                    <a:pt x="437140" y="958532"/>
                  </a:lnTo>
                  <a:lnTo>
                    <a:pt x="454235" y="928006"/>
                  </a:lnTo>
                  <a:lnTo>
                    <a:pt x="468888" y="895037"/>
                  </a:lnTo>
                  <a:lnTo>
                    <a:pt x="481099" y="859626"/>
                  </a:lnTo>
                  <a:lnTo>
                    <a:pt x="492088" y="822993"/>
                  </a:lnTo>
                  <a:lnTo>
                    <a:pt x="501857" y="786362"/>
                  </a:lnTo>
                  <a:lnTo>
                    <a:pt x="511626" y="748509"/>
                  </a:lnTo>
                  <a:lnTo>
                    <a:pt x="522616" y="713099"/>
                  </a:lnTo>
                  <a:lnTo>
                    <a:pt x="534826" y="677687"/>
                  </a:lnTo>
                  <a:lnTo>
                    <a:pt x="549479" y="644720"/>
                  </a:lnTo>
                  <a:lnTo>
                    <a:pt x="567795" y="615414"/>
                  </a:lnTo>
                  <a:lnTo>
                    <a:pt x="589773" y="588551"/>
                  </a:lnTo>
                  <a:lnTo>
                    <a:pt x="616636" y="566572"/>
                  </a:lnTo>
                  <a:lnTo>
                    <a:pt x="645943" y="548256"/>
                  </a:lnTo>
                  <a:lnTo>
                    <a:pt x="678910" y="533603"/>
                  </a:lnTo>
                  <a:lnTo>
                    <a:pt x="714322" y="521393"/>
                  </a:lnTo>
                  <a:lnTo>
                    <a:pt x="749733" y="510403"/>
                  </a:lnTo>
                  <a:lnTo>
                    <a:pt x="787586" y="500634"/>
                  </a:lnTo>
                  <a:lnTo>
                    <a:pt x="824217" y="490865"/>
                  </a:lnTo>
                  <a:lnTo>
                    <a:pt x="860849" y="479876"/>
                  </a:lnTo>
                  <a:lnTo>
                    <a:pt x="896260" y="467665"/>
                  </a:lnTo>
                  <a:lnTo>
                    <a:pt x="929228" y="453013"/>
                  </a:lnTo>
                  <a:lnTo>
                    <a:pt x="959755" y="435919"/>
                  </a:lnTo>
                  <a:lnTo>
                    <a:pt x="986618" y="413940"/>
                  </a:lnTo>
                  <a:lnTo>
                    <a:pt x="1014703" y="389517"/>
                  </a:lnTo>
                  <a:lnTo>
                    <a:pt x="1039125" y="361433"/>
                  </a:lnTo>
                  <a:lnTo>
                    <a:pt x="1062325" y="332128"/>
                  </a:lnTo>
                  <a:lnTo>
                    <a:pt x="1085525" y="301602"/>
                  </a:lnTo>
                  <a:lnTo>
                    <a:pt x="1108724" y="271075"/>
                  </a:lnTo>
                  <a:lnTo>
                    <a:pt x="1131924" y="241769"/>
                  </a:lnTo>
                  <a:lnTo>
                    <a:pt x="1157568" y="213685"/>
                  </a:lnTo>
                  <a:lnTo>
                    <a:pt x="1183209" y="189265"/>
                  </a:lnTo>
                  <a:lnTo>
                    <a:pt x="1212515" y="168506"/>
                  </a:lnTo>
                  <a:lnTo>
                    <a:pt x="1243042" y="152632"/>
                  </a:lnTo>
                  <a:lnTo>
                    <a:pt x="1279674" y="141643"/>
                  </a:lnTo>
                  <a:lnTo>
                    <a:pt x="1317527" y="136759"/>
                  </a:lnTo>
                  <a:lnTo>
                    <a:pt x="1356600" y="135537"/>
                  </a:lnTo>
                  <a:lnTo>
                    <a:pt x="1398115" y="139201"/>
                  </a:lnTo>
                  <a:lnTo>
                    <a:pt x="1439632" y="144086"/>
                  </a:lnTo>
                  <a:lnTo>
                    <a:pt x="1481149" y="150191"/>
                  </a:lnTo>
                  <a:lnTo>
                    <a:pt x="1522665" y="155076"/>
                  </a:lnTo>
                  <a:lnTo>
                    <a:pt x="1564180" y="157517"/>
                  </a:lnTo>
                  <a:lnTo>
                    <a:pt x="1604476" y="157517"/>
                  </a:lnTo>
                  <a:lnTo>
                    <a:pt x="1642330" y="152632"/>
                  </a:lnTo>
                  <a:lnTo>
                    <a:pt x="1680183" y="142864"/>
                  </a:lnTo>
                  <a:lnTo>
                    <a:pt x="1716814" y="128211"/>
                  </a:lnTo>
                  <a:lnTo>
                    <a:pt x="1753445" y="108674"/>
                  </a:lnTo>
                  <a:lnTo>
                    <a:pt x="1790078" y="89137"/>
                  </a:lnTo>
                  <a:lnTo>
                    <a:pt x="1826709" y="67158"/>
                  </a:lnTo>
                  <a:lnTo>
                    <a:pt x="1862121" y="46400"/>
                  </a:lnTo>
                  <a:lnTo>
                    <a:pt x="1899974" y="28084"/>
                  </a:lnTo>
                  <a:lnTo>
                    <a:pt x="1936605" y="13432"/>
                  </a:lnTo>
                  <a:lnTo>
                    <a:pt x="1974458" y="366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pic>
        <p:nvPicPr>
          <p:cNvPr id="12" name="Graphic 11" descr="Qr Code outline">
            <a:extLst>
              <a:ext uri="{FF2B5EF4-FFF2-40B4-BE49-F238E27FC236}">
                <a16:creationId xmlns:a16="http://schemas.microsoft.com/office/drawing/2014/main" id="{2C1B5D0D-016E-D7AE-CDCB-111355F8B2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58518" y="4746929"/>
            <a:ext cx="1870818" cy="1870818"/>
          </a:xfrm>
          <a:prstGeom prst="rect">
            <a:avLst/>
          </a:prstGeom>
        </p:spPr>
      </p:pic>
      <p:sp>
        <p:nvSpPr>
          <p:cNvPr id="30" name="TextBox 29">
            <a:extLst>
              <a:ext uri="{FF2B5EF4-FFF2-40B4-BE49-F238E27FC236}">
                <a16:creationId xmlns:a16="http://schemas.microsoft.com/office/drawing/2014/main" id="{EE4E52E0-E2C3-58A1-D1A9-3DD0598CBDA9}"/>
              </a:ext>
            </a:extLst>
          </p:cNvPr>
          <p:cNvSpPr txBox="1"/>
          <p:nvPr/>
        </p:nvSpPr>
        <p:spPr>
          <a:xfrm>
            <a:off x="-40280" y="6269267"/>
            <a:ext cx="8028091" cy="553998"/>
          </a:xfrm>
          <a:prstGeom prst="rect">
            <a:avLst/>
          </a:prstGeom>
          <a:noFill/>
        </p:spPr>
        <p:txBody>
          <a:bodyPr wrap="square" rtlCol="0">
            <a:spAutoFit/>
          </a:bodyPr>
          <a:lstStyle/>
          <a:p>
            <a:r>
              <a:rPr lang="en-US" sz="1000" dirty="0"/>
              <a:t>[11] Patitsas et al. 2016. Evidence That Computer Science Grades Are Not Bimodal. In Proceedings of the 2016 ACM Conference on International Computing Education Research (ICER '16). Association for Computing Machinery, New York, NY, USA, 113–121. https://doi.org/10.1145/2960310.2960312</a:t>
            </a:r>
          </a:p>
        </p:txBody>
      </p:sp>
    </p:spTree>
    <p:extLst>
      <p:ext uri="{BB962C8B-B14F-4D97-AF65-F5344CB8AC3E}">
        <p14:creationId xmlns:p14="http://schemas.microsoft.com/office/powerpoint/2010/main" val="1660244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417081" y="1396803"/>
            <a:ext cx="6811108" cy="4064393"/>
          </a:xfrm>
        </p:spPr>
        <p:txBody>
          <a:bodyPr>
            <a:normAutofit/>
          </a:bodyPr>
          <a:lstStyle/>
          <a:p>
            <a:r>
              <a:rPr lang="en-US" dirty="0"/>
              <a:t>A </a:t>
            </a:r>
            <a:r>
              <a:rPr lang="en-US" u="sng" dirty="0"/>
              <a:t>Python-based</a:t>
            </a:r>
            <a:r>
              <a:rPr lang="en-US" dirty="0"/>
              <a:t> approach FOR </a:t>
            </a:r>
            <a:br>
              <a:rPr lang="en-US" dirty="0"/>
            </a:br>
            <a:r>
              <a:rPr lang="en-US" dirty="0"/>
              <a:t>interdisciplinary coursework</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a:xfrm>
            <a:off x="0" y="-108408"/>
            <a:ext cx="5717357" cy="6867922"/>
          </a:xfrm>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5380893" y="5970424"/>
            <a:ext cx="4717366" cy="365125"/>
          </a:xfrm>
        </p:spPr>
        <p:txBody>
          <a:bodyPr/>
          <a:lstStyle/>
          <a:p>
            <a:r>
              <a:rPr lang="en-US" dirty="0"/>
              <a:t>A path for improvement</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15</a:t>
            </a:fld>
            <a:endParaRPr lang="en-US" dirty="0"/>
          </a:p>
        </p:txBody>
      </p:sp>
    </p:spTree>
    <p:extLst>
      <p:ext uri="{BB962C8B-B14F-4D97-AF65-F5344CB8AC3E}">
        <p14:creationId xmlns:p14="http://schemas.microsoft.com/office/powerpoint/2010/main" val="3319985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p:txBody>
          <a:bodyPr/>
          <a:lstStyle/>
          <a:p>
            <a:r>
              <a:rPr lang="en-US" dirty="0"/>
              <a:t>Where Python comes in</a:t>
            </a:r>
          </a:p>
        </p:txBody>
      </p:sp>
      <p:graphicFrame>
        <p:nvGraphicFramePr>
          <p:cNvPr id="14" name="Content Placeholder 5">
            <a:extLst>
              <a:ext uri="{FF2B5EF4-FFF2-40B4-BE49-F238E27FC236}">
                <a16:creationId xmlns:a16="http://schemas.microsoft.com/office/drawing/2014/main" id="{8E7537E9-D3D7-E8FC-0820-1704CC059DDA}"/>
              </a:ext>
            </a:extLst>
          </p:cNvPr>
          <p:cNvGraphicFramePr>
            <a:graphicFrameLocks noGrp="1"/>
          </p:cNvGraphicFramePr>
          <p:nvPr>
            <p:ph sz="half" idx="2"/>
          </p:nvPr>
        </p:nvGraphicFramePr>
        <p:xfrm>
          <a:off x="594519" y="1233757"/>
          <a:ext cx="11181845" cy="5148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p:txBody>
          <a:bodyPr/>
          <a:lstStyle/>
          <a:p>
            <a:fld id="{8C2E478F-E849-4A8C-AF1F-CBCC78A7CBFA}" type="slidenum">
              <a:rPr lang="en-US" smtClean="0"/>
              <a:t>16</a:t>
            </a:fld>
            <a:endParaRPr lang="en-US" dirty="0"/>
          </a:p>
        </p:txBody>
      </p:sp>
    </p:spTree>
    <p:extLst>
      <p:ext uri="{BB962C8B-B14F-4D97-AF65-F5344CB8AC3E}">
        <p14:creationId xmlns:p14="http://schemas.microsoft.com/office/powerpoint/2010/main" val="3101926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B779097-0D69-4290-BA87-1376821E4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EBAD34AF-5414-49A5-AB75-F1CA854B30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996" cy="6858000"/>
            <a:chOff x="1" y="0"/>
            <a:chExt cx="12191996" cy="6858000"/>
          </a:xfrm>
        </p:grpSpPr>
        <p:sp>
          <p:nvSpPr>
            <p:cNvPr id="20" name="Rectangle 19">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bg1"/>
            </a:solidFill>
            <a:ln w="0">
              <a:noFill/>
              <a:prstDash val="solid"/>
              <a:round/>
              <a:headEnd/>
              <a:tailEnd/>
            </a:ln>
          </p:spPr>
          <p:txBody>
            <a:bodyPr rtlCol="0" anchor="ctr"/>
            <a:lstStyle/>
            <a:p>
              <a:pPr algn="ctr" defTabSz="457200"/>
              <a:endParaRPr lang="en-US" dirty="0">
                <a:solidFill>
                  <a:schemeClr val="tx1"/>
                </a:solidFill>
              </a:endParaRPr>
            </a:p>
          </p:txBody>
        </p:sp>
        <p:sp>
          <p:nvSpPr>
            <p:cNvPr id="21" name="Rectangle 20">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765051" y="662400"/>
            <a:ext cx="4516505" cy="1492132"/>
          </a:xfrm>
        </p:spPr>
        <p:txBody>
          <a:bodyPr vert="horz" lIns="91440" tIns="45720" rIns="91440" bIns="45720" rtlCol="0" anchor="t">
            <a:normAutofit/>
          </a:bodyPr>
          <a:lstStyle/>
          <a:p>
            <a:pPr algn="l">
              <a:lnSpc>
                <a:spcPct val="90000"/>
              </a:lnSpc>
            </a:pPr>
            <a:r>
              <a:rPr lang="en-US" sz="3400" dirty="0"/>
              <a:t>Case Studies: Building python-based courses</a:t>
            </a:r>
          </a:p>
        </p:txBody>
      </p:sp>
      <p:sp>
        <p:nvSpPr>
          <p:cNvPr id="6" name="Content Placeholder 5">
            <a:extLst>
              <a:ext uri="{FF2B5EF4-FFF2-40B4-BE49-F238E27FC236}">
                <a16:creationId xmlns:a16="http://schemas.microsoft.com/office/drawing/2014/main" id="{682F41EC-5F65-5EA3-5EBB-534C8F4A6A46}"/>
              </a:ext>
            </a:extLst>
          </p:cNvPr>
          <p:cNvSpPr>
            <a:spLocks noGrp="1"/>
          </p:cNvSpPr>
          <p:nvPr>
            <p:ph sz="half" idx="2"/>
          </p:nvPr>
        </p:nvSpPr>
        <p:spPr>
          <a:xfrm>
            <a:off x="765052" y="2286001"/>
            <a:ext cx="4389998" cy="3950842"/>
          </a:xfrm>
        </p:spPr>
        <p:txBody>
          <a:bodyPr vert="horz" lIns="91440" tIns="45720" rIns="91440" bIns="45720" rtlCol="0">
            <a:normAutofit/>
          </a:bodyPr>
          <a:lstStyle/>
          <a:p>
            <a:pPr>
              <a:lnSpc>
                <a:spcPct val="90000"/>
              </a:lnSpc>
            </a:pPr>
            <a:r>
              <a:rPr lang="en-US" sz="2000" dirty="0">
                <a:solidFill>
                  <a:schemeClr val="tx1">
                    <a:alpha val="60000"/>
                  </a:schemeClr>
                </a:solidFill>
              </a:rPr>
              <a:t>Focus on STEM courses – greater intersection, quantitative tasks</a:t>
            </a:r>
          </a:p>
          <a:p>
            <a:pPr>
              <a:lnSpc>
                <a:spcPct val="90000"/>
              </a:lnSpc>
            </a:pPr>
            <a:r>
              <a:rPr lang="en-US" sz="2000" dirty="0">
                <a:solidFill>
                  <a:schemeClr val="tx1">
                    <a:alpha val="60000"/>
                  </a:schemeClr>
                </a:solidFill>
              </a:rPr>
              <a:t>Secondary schools</a:t>
            </a:r>
          </a:p>
          <a:p>
            <a:pPr>
              <a:lnSpc>
                <a:spcPct val="90000"/>
              </a:lnSpc>
            </a:pPr>
            <a:r>
              <a:rPr lang="en-US" sz="2000" dirty="0">
                <a:solidFill>
                  <a:schemeClr val="tx1">
                    <a:alpha val="60000"/>
                  </a:schemeClr>
                </a:solidFill>
              </a:rPr>
              <a:t>The Instructor is appropriately trained through PD program</a:t>
            </a:r>
          </a:p>
          <a:p>
            <a:pPr>
              <a:lnSpc>
                <a:spcPct val="90000"/>
              </a:lnSpc>
            </a:pPr>
            <a:r>
              <a:rPr lang="en-US" sz="2000" dirty="0">
                <a:solidFill>
                  <a:schemeClr val="tx1">
                    <a:alpha val="60000"/>
                  </a:schemeClr>
                </a:solidFill>
              </a:rPr>
              <a:t>Students have taken a prerequisite Python fundamentals course</a:t>
            </a:r>
          </a:p>
          <a:p>
            <a:pPr>
              <a:lnSpc>
                <a:spcPct val="90000"/>
              </a:lnSpc>
            </a:pPr>
            <a:r>
              <a:rPr lang="en-US" sz="2000" dirty="0">
                <a:solidFill>
                  <a:schemeClr val="tx1">
                    <a:alpha val="60000"/>
                  </a:schemeClr>
                </a:solidFill>
              </a:rPr>
              <a:t>Case study: testing for engagement, comprehension, and value</a:t>
            </a:r>
          </a:p>
        </p:txBody>
      </p:sp>
      <p:grpSp>
        <p:nvGrpSpPr>
          <p:cNvPr id="23" name="Group 22">
            <a:extLst>
              <a:ext uri="{FF2B5EF4-FFF2-40B4-BE49-F238E27FC236}">
                <a16:creationId xmlns:a16="http://schemas.microsoft.com/office/drawing/2014/main" id="{A7058376-8680-4625-B783-C9F5251476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67974" y="273933"/>
            <a:ext cx="2173946" cy="2171302"/>
            <a:chOff x="5567974" y="273933"/>
            <a:chExt cx="2173946" cy="2171302"/>
          </a:xfrm>
        </p:grpSpPr>
        <p:sp>
          <p:nvSpPr>
            <p:cNvPr id="24" name="Freeform: Shape 23">
              <a:extLst>
                <a:ext uri="{FF2B5EF4-FFF2-40B4-BE49-F238E27FC236}">
                  <a16:creationId xmlns:a16="http://schemas.microsoft.com/office/drawing/2014/main" id="{1E780306-000F-4D53-936D-608531777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64999" y="370840"/>
              <a:ext cx="1979894" cy="1977488"/>
            </a:xfrm>
            <a:custGeom>
              <a:avLst/>
              <a:gdLst>
                <a:gd name="connsiteX0" fmla="*/ 989948 w 1979894"/>
                <a:gd name="connsiteY0" fmla="*/ 0 h 1977488"/>
                <a:gd name="connsiteX1" fmla="*/ 1009158 w 1979894"/>
                <a:gd name="connsiteY1" fmla="*/ 1800 h 1977488"/>
                <a:gd name="connsiteX2" fmla="*/ 1027768 w 1979894"/>
                <a:gd name="connsiteY2" fmla="*/ 6603 h 1977488"/>
                <a:gd name="connsiteX3" fmla="*/ 1045778 w 1979894"/>
                <a:gd name="connsiteY3" fmla="*/ 13807 h 1977488"/>
                <a:gd name="connsiteX4" fmla="*/ 1064388 w 1979894"/>
                <a:gd name="connsiteY4" fmla="*/ 22813 h 1977488"/>
                <a:gd name="connsiteX5" fmla="*/ 1081798 w 1979894"/>
                <a:gd name="connsiteY5" fmla="*/ 33018 h 1977488"/>
                <a:gd name="connsiteX6" fmla="*/ 1099809 w 1979894"/>
                <a:gd name="connsiteY6" fmla="*/ 43824 h 1977488"/>
                <a:gd name="connsiteX7" fmla="*/ 1117819 w 1979894"/>
                <a:gd name="connsiteY7" fmla="*/ 53430 h 1977488"/>
                <a:gd name="connsiteX8" fmla="*/ 1135827 w 1979894"/>
                <a:gd name="connsiteY8" fmla="*/ 63035 h 1977488"/>
                <a:gd name="connsiteX9" fmla="*/ 1153237 w 1979894"/>
                <a:gd name="connsiteY9" fmla="*/ 70238 h 1977488"/>
                <a:gd name="connsiteX10" fmla="*/ 1172448 w 1979894"/>
                <a:gd name="connsiteY10" fmla="*/ 75041 h 1977488"/>
                <a:gd name="connsiteX11" fmla="*/ 1191058 w 1979894"/>
                <a:gd name="connsiteY11" fmla="*/ 77442 h 1977488"/>
                <a:gd name="connsiteX12" fmla="*/ 1210869 w 1979894"/>
                <a:gd name="connsiteY12" fmla="*/ 77442 h 1977488"/>
                <a:gd name="connsiteX13" fmla="*/ 1231281 w 1979894"/>
                <a:gd name="connsiteY13" fmla="*/ 76242 h 1977488"/>
                <a:gd name="connsiteX14" fmla="*/ 1251692 w 1979894"/>
                <a:gd name="connsiteY14" fmla="*/ 73841 h 1977488"/>
                <a:gd name="connsiteX15" fmla="*/ 1272103 w 1979894"/>
                <a:gd name="connsiteY15" fmla="*/ 70839 h 1977488"/>
                <a:gd name="connsiteX16" fmla="*/ 1292514 w 1979894"/>
                <a:gd name="connsiteY16" fmla="*/ 68438 h 1977488"/>
                <a:gd name="connsiteX17" fmla="*/ 1312926 w 1979894"/>
                <a:gd name="connsiteY17" fmla="*/ 66637 h 1977488"/>
                <a:gd name="connsiteX18" fmla="*/ 1332136 w 1979894"/>
                <a:gd name="connsiteY18" fmla="*/ 67237 h 1977488"/>
                <a:gd name="connsiteX19" fmla="*/ 1350747 w 1979894"/>
                <a:gd name="connsiteY19" fmla="*/ 69638 h 1977488"/>
                <a:gd name="connsiteX20" fmla="*/ 1368757 w 1979894"/>
                <a:gd name="connsiteY20" fmla="*/ 75041 h 1977488"/>
                <a:gd name="connsiteX21" fmla="*/ 1383765 w 1979894"/>
                <a:gd name="connsiteY21" fmla="*/ 82845 h 1977488"/>
                <a:gd name="connsiteX22" fmla="*/ 1398172 w 1979894"/>
                <a:gd name="connsiteY22" fmla="*/ 93052 h 1977488"/>
                <a:gd name="connsiteX23" fmla="*/ 1410779 w 1979894"/>
                <a:gd name="connsiteY23" fmla="*/ 105058 h 1977488"/>
                <a:gd name="connsiteX24" fmla="*/ 1423387 w 1979894"/>
                <a:gd name="connsiteY24" fmla="*/ 118865 h 1977488"/>
                <a:gd name="connsiteX25" fmla="*/ 1434793 w 1979894"/>
                <a:gd name="connsiteY25" fmla="*/ 133273 h 1977488"/>
                <a:gd name="connsiteX26" fmla="*/ 1446199 w 1979894"/>
                <a:gd name="connsiteY26" fmla="*/ 148282 h 1977488"/>
                <a:gd name="connsiteX27" fmla="*/ 1457606 w 1979894"/>
                <a:gd name="connsiteY27" fmla="*/ 163290 h 1977488"/>
                <a:gd name="connsiteX28" fmla="*/ 1469012 w 1979894"/>
                <a:gd name="connsiteY28" fmla="*/ 177697 h 1977488"/>
                <a:gd name="connsiteX29" fmla="*/ 1481019 w 1979894"/>
                <a:gd name="connsiteY29" fmla="*/ 191505 h 1977488"/>
                <a:gd name="connsiteX30" fmla="*/ 1494827 w 1979894"/>
                <a:gd name="connsiteY30" fmla="*/ 203513 h 1977488"/>
                <a:gd name="connsiteX31" fmla="*/ 1508034 w 1979894"/>
                <a:gd name="connsiteY31" fmla="*/ 214318 h 1977488"/>
                <a:gd name="connsiteX32" fmla="*/ 1523042 w 1979894"/>
                <a:gd name="connsiteY32" fmla="*/ 222723 h 1977488"/>
                <a:gd name="connsiteX33" fmla="*/ 1539251 w 1979894"/>
                <a:gd name="connsiteY33" fmla="*/ 229927 h 1977488"/>
                <a:gd name="connsiteX34" fmla="*/ 1556661 w 1979894"/>
                <a:gd name="connsiteY34" fmla="*/ 235930 h 1977488"/>
                <a:gd name="connsiteX35" fmla="*/ 1574669 w 1979894"/>
                <a:gd name="connsiteY35" fmla="*/ 241333 h 1977488"/>
                <a:gd name="connsiteX36" fmla="*/ 1592680 w 1979894"/>
                <a:gd name="connsiteY36" fmla="*/ 246135 h 1977488"/>
                <a:gd name="connsiteX37" fmla="*/ 1611290 w 1979894"/>
                <a:gd name="connsiteY37" fmla="*/ 250938 h 1977488"/>
                <a:gd name="connsiteX38" fmla="*/ 1628700 w 1979894"/>
                <a:gd name="connsiteY38" fmla="*/ 256341 h 1977488"/>
                <a:gd name="connsiteX39" fmla="*/ 1646110 w 1979894"/>
                <a:gd name="connsiteY39" fmla="*/ 262344 h 1977488"/>
                <a:gd name="connsiteX40" fmla="*/ 1662318 w 1979894"/>
                <a:gd name="connsiteY40" fmla="*/ 269549 h 1977488"/>
                <a:gd name="connsiteX41" fmla="*/ 1676727 w 1979894"/>
                <a:gd name="connsiteY41" fmla="*/ 278554 h 1977488"/>
                <a:gd name="connsiteX42" fmla="*/ 1689935 w 1979894"/>
                <a:gd name="connsiteY42" fmla="*/ 289359 h 1977488"/>
                <a:gd name="connsiteX43" fmla="*/ 1700740 w 1979894"/>
                <a:gd name="connsiteY43" fmla="*/ 302566 h 1977488"/>
                <a:gd name="connsiteX44" fmla="*/ 1709745 w 1979894"/>
                <a:gd name="connsiteY44" fmla="*/ 316975 h 1977488"/>
                <a:gd name="connsiteX45" fmla="*/ 1716949 w 1979894"/>
                <a:gd name="connsiteY45" fmla="*/ 333183 h 1977488"/>
                <a:gd name="connsiteX46" fmla="*/ 1722952 w 1979894"/>
                <a:gd name="connsiteY46" fmla="*/ 350593 h 1977488"/>
                <a:gd name="connsiteX47" fmla="*/ 1728355 w 1979894"/>
                <a:gd name="connsiteY47" fmla="*/ 368003 h 1977488"/>
                <a:gd name="connsiteX48" fmla="*/ 1733158 w 1979894"/>
                <a:gd name="connsiteY48" fmla="*/ 386613 h 1977488"/>
                <a:gd name="connsiteX49" fmla="*/ 1737961 w 1979894"/>
                <a:gd name="connsiteY49" fmla="*/ 404623 h 1977488"/>
                <a:gd name="connsiteX50" fmla="*/ 1743363 w 1979894"/>
                <a:gd name="connsiteY50" fmla="*/ 422633 h 1977488"/>
                <a:gd name="connsiteX51" fmla="*/ 1749366 w 1979894"/>
                <a:gd name="connsiteY51" fmla="*/ 440042 h 1977488"/>
                <a:gd name="connsiteX52" fmla="*/ 1756571 w 1979894"/>
                <a:gd name="connsiteY52" fmla="*/ 456252 h 1977488"/>
                <a:gd name="connsiteX53" fmla="*/ 1764976 w 1979894"/>
                <a:gd name="connsiteY53" fmla="*/ 471259 h 1977488"/>
                <a:gd name="connsiteX54" fmla="*/ 1775782 w 1979894"/>
                <a:gd name="connsiteY54" fmla="*/ 484468 h 1977488"/>
                <a:gd name="connsiteX55" fmla="*/ 1787789 w 1979894"/>
                <a:gd name="connsiteY55" fmla="*/ 498275 h 1977488"/>
                <a:gd name="connsiteX56" fmla="*/ 1801596 w 1979894"/>
                <a:gd name="connsiteY56" fmla="*/ 510281 h 1977488"/>
                <a:gd name="connsiteX57" fmla="*/ 1816004 w 1979894"/>
                <a:gd name="connsiteY57" fmla="*/ 521687 h 1977488"/>
                <a:gd name="connsiteX58" fmla="*/ 1831613 w 1979894"/>
                <a:gd name="connsiteY58" fmla="*/ 533093 h 1977488"/>
                <a:gd name="connsiteX59" fmla="*/ 1846621 w 1979894"/>
                <a:gd name="connsiteY59" fmla="*/ 544499 h 1977488"/>
                <a:gd name="connsiteX60" fmla="*/ 1861029 w 1979894"/>
                <a:gd name="connsiteY60" fmla="*/ 555907 h 1977488"/>
                <a:gd name="connsiteX61" fmla="*/ 1874835 w 1979894"/>
                <a:gd name="connsiteY61" fmla="*/ 568513 h 1977488"/>
                <a:gd name="connsiteX62" fmla="*/ 1886843 w 1979894"/>
                <a:gd name="connsiteY62" fmla="*/ 581120 h 1977488"/>
                <a:gd name="connsiteX63" fmla="*/ 1897049 w 1979894"/>
                <a:gd name="connsiteY63" fmla="*/ 595528 h 1977488"/>
                <a:gd name="connsiteX64" fmla="*/ 1904853 w 1979894"/>
                <a:gd name="connsiteY64" fmla="*/ 610536 h 1977488"/>
                <a:gd name="connsiteX65" fmla="*/ 1910256 w 1979894"/>
                <a:gd name="connsiteY65" fmla="*/ 628547 h 1977488"/>
                <a:gd name="connsiteX66" fmla="*/ 1912657 w 1979894"/>
                <a:gd name="connsiteY66" fmla="*/ 647157 h 1977488"/>
                <a:gd name="connsiteX67" fmla="*/ 1913258 w 1979894"/>
                <a:gd name="connsiteY67" fmla="*/ 666367 h 1977488"/>
                <a:gd name="connsiteX68" fmla="*/ 1911456 w 1979894"/>
                <a:gd name="connsiteY68" fmla="*/ 686778 h 1977488"/>
                <a:gd name="connsiteX69" fmla="*/ 1909055 w 1979894"/>
                <a:gd name="connsiteY69" fmla="*/ 707189 h 1977488"/>
                <a:gd name="connsiteX70" fmla="*/ 1906053 w 1979894"/>
                <a:gd name="connsiteY70" fmla="*/ 727600 h 1977488"/>
                <a:gd name="connsiteX71" fmla="*/ 1903652 w 1979894"/>
                <a:gd name="connsiteY71" fmla="*/ 748012 h 1977488"/>
                <a:gd name="connsiteX72" fmla="*/ 1902452 w 1979894"/>
                <a:gd name="connsiteY72" fmla="*/ 768423 h 1977488"/>
                <a:gd name="connsiteX73" fmla="*/ 1902452 w 1979894"/>
                <a:gd name="connsiteY73" fmla="*/ 788234 h 1977488"/>
                <a:gd name="connsiteX74" fmla="*/ 1904853 w 1979894"/>
                <a:gd name="connsiteY74" fmla="*/ 806844 h 1977488"/>
                <a:gd name="connsiteX75" fmla="*/ 1909655 w 1979894"/>
                <a:gd name="connsiteY75" fmla="*/ 825454 h 1977488"/>
                <a:gd name="connsiteX76" fmla="*/ 1916859 w 1979894"/>
                <a:gd name="connsiteY76" fmla="*/ 842864 h 1977488"/>
                <a:gd name="connsiteX77" fmla="*/ 1926466 w 1979894"/>
                <a:gd name="connsiteY77" fmla="*/ 860874 h 1977488"/>
                <a:gd name="connsiteX78" fmla="*/ 1936070 w 1979894"/>
                <a:gd name="connsiteY78" fmla="*/ 878885 h 1977488"/>
                <a:gd name="connsiteX79" fmla="*/ 1946876 w 1979894"/>
                <a:gd name="connsiteY79" fmla="*/ 896893 h 1977488"/>
                <a:gd name="connsiteX80" fmla="*/ 1957082 w 1979894"/>
                <a:gd name="connsiteY80" fmla="*/ 914303 h 1977488"/>
                <a:gd name="connsiteX81" fmla="*/ 1966087 w 1979894"/>
                <a:gd name="connsiteY81" fmla="*/ 932913 h 1977488"/>
                <a:gd name="connsiteX82" fmla="*/ 1973290 w 1979894"/>
                <a:gd name="connsiteY82" fmla="*/ 950924 h 1977488"/>
                <a:gd name="connsiteX83" fmla="*/ 1978093 w 1979894"/>
                <a:gd name="connsiteY83" fmla="*/ 969534 h 1977488"/>
                <a:gd name="connsiteX84" fmla="*/ 1979894 w 1979894"/>
                <a:gd name="connsiteY84" fmla="*/ 988744 h 1977488"/>
                <a:gd name="connsiteX85" fmla="*/ 1978093 w 1979894"/>
                <a:gd name="connsiteY85" fmla="*/ 1007954 h 1977488"/>
                <a:gd name="connsiteX86" fmla="*/ 1973290 w 1979894"/>
                <a:gd name="connsiteY86" fmla="*/ 1026565 h 1977488"/>
                <a:gd name="connsiteX87" fmla="*/ 1966087 w 1979894"/>
                <a:gd name="connsiteY87" fmla="*/ 1044575 h 1977488"/>
                <a:gd name="connsiteX88" fmla="*/ 1957082 w 1979894"/>
                <a:gd name="connsiteY88" fmla="*/ 1063185 h 1977488"/>
                <a:gd name="connsiteX89" fmla="*/ 1946876 w 1979894"/>
                <a:gd name="connsiteY89" fmla="*/ 1080595 h 1977488"/>
                <a:gd name="connsiteX90" fmla="*/ 1936070 w 1979894"/>
                <a:gd name="connsiteY90" fmla="*/ 1098606 h 1977488"/>
                <a:gd name="connsiteX91" fmla="*/ 1926466 w 1979894"/>
                <a:gd name="connsiteY91" fmla="*/ 1116614 h 1977488"/>
                <a:gd name="connsiteX92" fmla="*/ 1916859 w 1979894"/>
                <a:gd name="connsiteY92" fmla="*/ 1134624 h 1977488"/>
                <a:gd name="connsiteX93" fmla="*/ 1909655 w 1979894"/>
                <a:gd name="connsiteY93" fmla="*/ 1152034 h 1977488"/>
                <a:gd name="connsiteX94" fmla="*/ 1904853 w 1979894"/>
                <a:gd name="connsiteY94" fmla="*/ 1170645 h 1977488"/>
                <a:gd name="connsiteX95" fmla="*/ 1902452 w 1979894"/>
                <a:gd name="connsiteY95" fmla="*/ 1189254 h 1977488"/>
                <a:gd name="connsiteX96" fmla="*/ 1902452 w 1979894"/>
                <a:gd name="connsiteY96" fmla="*/ 1209065 h 1977488"/>
                <a:gd name="connsiteX97" fmla="*/ 1903652 w 1979894"/>
                <a:gd name="connsiteY97" fmla="*/ 1229477 h 1977488"/>
                <a:gd name="connsiteX98" fmla="*/ 1906053 w 1979894"/>
                <a:gd name="connsiteY98" fmla="*/ 1249888 h 1977488"/>
                <a:gd name="connsiteX99" fmla="*/ 1909055 w 1979894"/>
                <a:gd name="connsiteY99" fmla="*/ 1270299 h 1977488"/>
                <a:gd name="connsiteX100" fmla="*/ 1911456 w 1979894"/>
                <a:gd name="connsiteY100" fmla="*/ 1290710 h 1977488"/>
                <a:gd name="connsiteX101" fmla="*/ 1913258 w 1979894"/>
                <a:gd name="connsiteY101" fmla="*/ 1311122 h 1977488"/>
                <a:gd name="connsiteX102" fmla="*/ 1912657 w 1979894"/>
                <a:gd name="connsiteY102" fmla="*/ 1330333 h 1977488"/>
                <a:gd name="connsiteX103" fmla="*/ 1910256 w 1979894"/>
                <a:gd name="connsiteY103" fmla="*/ 1348943 h 1977488"/>
                <a:gd name="connsiteX104" fmla="*/ 1904853 w 1979894"/>
                <a:gd name="connsiteY104" fmla="*/ 1366953 h 1977488"/>
                <a:gd name="connsiteX105" fmla="*/ 1897049 w 1979894"/>
                <a:gd name="connsiteY105" fmla="*/ 1381961 h 1977488"/>
                <a:gd name="connsiteX106" fmla="*/ 1886843 w 1979894"/>
                <a:gd name="connsiteY106" fmla="*/ 1396369 h 1977488"/>
                <a:gd name="connsiteX107" fmla="*/ 1874835 w 1979894"/>
                <a:gd name="connsiteY107" fmla="*/ 1408975 h 1977488"/>
                <a:gd name="connsiteX108" fmla="*/ 1861029 w 1979894"/>
                <a:gd name="connsiteY108" fmla="*/ 1421582 h 1977488"/>
                <a:gd name="connsiteX109" fmla="*/ 1846621 w 1979894"/>
                <a:gd name="connsiteY109" fmla="*/ 1432989 h 1977488"/>
                <a:gd name="connsiteX110" fmla="*/ 1831613 w 1979894"/>
                <a:gd name="connsiteY110" fmla="*/ 1444395 h 1977488"/>
                <a:gd name="connsiteX111" fmla="*/ 1816004 w 1979894"/>
                <a:gd name="connsiteY111" fmla="*/ 1455802 h 1977488"/>
                <a:gd name="connsiteX112" fmla="*/ 1801596 w 1979894"/>
                <a:gd name="connsiteY112" fmla="*/ 1467208 h 1977488"/>
                <a:gd name="connsiteX113" fmla="*/ 1787789 w 1979894"/>
                <a:gd name="connsiteY113" fmla="*/ 1479213 h 1977488"/>
                <a:gd name="connsiteX114" fmla="*/ 1775782 w 1979894"/>
                <a:gd name="connsiteY114" fmla="*/ 1493022 h 1977488"/>
                <a:gd name="connsiteX115" fmla="*/ 1764976 w 1979894"/>
                <a:gd name="connsiteY115" fmla="*/ 1506229 h 1977488"/>
                <a:gd name="connsiteX116" fmla="*/ 1756571 w 1979894"/>
                <a:gd name="connsiteY116" fmla="*/ 1521237 h 1977488"/>
                <a:gd name="connsiteX117" fmla="*/ 1749366 w 1979894"/>
                <a:gd name="connsiteY117" fmla="*/ 1537446 h 1977488"/>
                <a:gd name="connsiteX118" fmla="*/ 1743363 w 1979894"/>
                <a:gd name="connsiteY118" fmla="*/ 1554856 h 1977488"/>
                <a:gd name="connsiteX119" fmla="*/ 1737961 w 1979894"/>
                <a:gd name="connsiteY119" fmla="*/ 1572866 h 1977488"/>
                <a:gd name="connsiteX120" fmla="*/ 1733158 w 1979894"/>
                <a:gd name="connsiteY120" fmla="*/ 1590875 h 1977488"/>
                <a:gd name="connsiteX121" fmla="*/ 1728355 w 1979894"/>
                <a:gd name="connsiteY121" fmla="*/ 1609486 h 1977488"/>
                <a:gd name="connsiteX122" fmla="*/ 1722952 w 1979894"/>
                <a:gd name="connsiteY122" fmla="*/ 1626895 h 1977488"/>
                <a:gd name="connsiteX123" fmla="*/ 1716949 w 1979894"/>
                <a:gd name="connsiteY123" fmla="*/ 1644305 h 1977488"/>
                <a:gd name="connsiteX124" fmla="*/ 1709745 w 1979894"/>
                <a:gd name="connsiteY124" fmla="*/ 1660513 h 1977488"/>
                <a:gd name="connsiteX125" fmla="*/ 1700740 w 1979894"/>
                <a:gd name="connsiteY125" fmla="*/ 1674922 h 1977488"/>
                <a:gd name="connsiteX126" fmla="*/ 1689935 w 1979894"/>
                <a:gd name="connsiteY126" fmla="*/ 1688129 h 1977488"/>
                <a:gd name="connsiteX127" fmla="*/ 1676727 w 1979894"/>
                <a:gd name="connsiteY127" fmla="*/ 1698935 h 1977488"/>
                <a:gd name="connsiteX128" fmla="*/ 1662318 w 1979894"/>
                <a:gd name="connsiteY128" fmla="*/ 1707940 h 1977488"/>
                <a:gd name="connsiteX129" fmla="*/ 1646110 w 1979894"/>
                <a:gd name="connsiteY129" fmla="*/ 1715144 h 1977488"/>
                <a:gd name="connsiteX130" fmla="*/ 1628700 w 1979894"/>
                <a:gd name="connsiteY130" fmla="*/ 1721147 h 1977488"/>
                <a:gd name="connsiteX131" fmla="*/ 1611290 w 1979894"/>
                <a:gd name="connsiteY131" fmla="*/ 1726550 h 1977488"/>
                <a:gd name="connsiteX132" fmla="*/ 1592680 w 1979894"/>
                <a:gd name="connsiteY132" fmla="*/ 1731353 h 1977488"/>
                <a:gd name="connsiteX133" fmla="*/ 1574669 w 1979894"/>
                <a:gd name="connsiteY133" fmla="*/ 1736156 h 1977488"/>
                <a:gd name="connsiteX134" fmla="*/ 1556661 w 1979894"/>
                <a:gd name="connsiteY134" fmla="*/ 1741560 h 1977488"/>
                <a:gd name="connsiteX135" fmla="*/ 1539251 w 1979894"/>
                <a:gd name="connsiteY135" fmla="*/ 1747562 h 1977488"/>
                <a:gd name="connsiteX136" fmla="*/ 1523042 w 1979894"/>
                <a:gd name="connsiteY136" fmla="*/ 1754767 h 1977488"/>
                <a:gd name="connsiteX137" fmla="*/ 1508034 w 1979894"/>
                <a:gd name="connsiteY137" fmla="*/ 1763171 h 1977488"/>
                <a:gd name="connsiteX138" fmla="*/ 1494827 w 1979894"/>
                <a:gd name="connsiteY138" fmla="*/ 1773977 h 1977488"/>
                <a:gd name="connsiteX139" fmla="*/ 1481019 w 1979894"/>
                <a:gd name="connsiteY139" fmla="*/ 1785984 h 1977488"/>
                <a:gd name="connsiteX140" fmla="*/ 1469012 w 1979894"/>
                <a:gd name="connsiteY140" fmla="*/ 1799791 h 1977488"/>
                <a:gd name="connsiteX141" fmla="*/ 1457606 w 1979894"/>
                <a:gd name="connsiteY141" fmla="*/ 1814199 h 1977488"/>
                <a:gd name="connsiteX142" fmla="*/ 1446199 w 1979894"/>
                <a:gd name="connsiteY142" fmla="*/ 1829206 h 1977488"/>
                <a:gd name="connsiteX143" fmla="*/ 1434793 w 1979894"/>
                <a:gd name="connsiteY143" fmla="*/ 1844215 h 1977488"/>
                <a:gd name="connsiteX144" fmla="*/ 1423387 w 1979894"/>
                <a:gd name="connsiteY144" fmla="*/ 1858623 h 1977488"/>
                <a:gd name="connsiteX145" fmla="*/ 1410779 w 1979894"/>
                <a:gd name="connsiteY145" fmla="*/ 1872430 h 1977488"/>
                <a:gd name="connsiteX146" fmla="*/ 1398172 w 1979894"/>
                <a:gd name="connsiteY146" fmla="*/ 1884437 h 1977488"/>
                <a:gd name="connsiteX147" fmla="*/ 1383765 w 1979894"/>
                <a:gd name="connsiteY147" fmla="*/ 1894643 h 1977488"/>
                <a:gd name="connsiteX148" fmla="*/ 1368757 w 1979894"/>
                <a:gd name="connsiteY148" fmla="*/ 1902447 h 1977488"/>
                <a:gd name="connsiteX149" fmla="*/ 1350747 w 1979894"/>
                <a:gd name="connsiteY149" fmla="*/ 1907850 h 1977488"/>
                <a:gd name="connsiteX150" fmla="*/ 1332136 w 1979894"/>
                <a:gd name="connsiteY150" fmla="*/ 1910251 h 1977488"/>
                <a:gd name="connsiteX151" fmla="*/ 1312926 w 1979894"/>
                <a:gd name="connsiteY151" fmla="*/ 1910852 h 1977488"/>
                <a:gd name="connsiteX152" fmla="*/ 1292514 w 1979894"/>
                <a:gd name="connsiteY152" fmla="*/ 1909051 h 1977488"/>
                <a:gd name="connsiteX153" fmla="*/ 1272103 w 1979894"/>
                <a:gd name="connsiteY153" fmla="*/ 1906650 h 1977488"/>
                <a:gd name="connsiteX154" fmla="*/ 1251692 w 1979894"/>
                <a:gd name="connsiteY154" fmla="*/ 1903647 h 1977488"/>
                <a:gd name="connsiteX155" fmla="*/ 1231281 w 1979894"/>
                <a:gd name="connsiteY155" fmla="*/ 1901247 h 1977488"/>
                <a:gd name="connsiteX156" fmla="*/ 1210869 w 1979894"/>
                <a:gd name="connsiteY156" fmla="*/ 1900046 h 1977488"/>
                <a:gd name="connsiteX157" fmla="*/ 1191058 w 1979894"/>
                <a:gd name="connsiteY157" fmla="*/ 1900046 h 1977488"/>
                <a:gd name="connsiteX158" fmla="*/ 1172448 w 1979894"/>
                <a:gd name="connsiteY158" fmla="*/ 1902447 h 1977488"/>
                <a:gd name="connsiteX159" fmla="*/ 1153237 w 1979894"/>
                <a:gd name="connsiteY159" fmla="*/ 1907250 h 1977488"/>
                <a:gd name="connsiteX160" fmla="*/ 1135827 w 1979894"/>
                <a:gd name="connsiteY160" fmla="*/ 1914454 h 1977488"/>
                <a:gd name="connsiteX161" fmla="*/ 1117819 w 1979894"/>
                <a:gd name="connsiteY161" fmla="*/ 1924060 h 1977488"/>
                <a:gd name="connsiteX162" fmla="*/ 1099809 w 1979894"/>
                <a:gd name="connsiteY162" fmla="*/ 1933665 h 1977488"/>
                <a:gd name="connsiteX163" fmla="*/ 1081798 w 1979894"/>
                <a:gd name="connsiteY163" fmla="*/ 1944470 h 1977488"/>
                <a:gd name="connsiteX164" fmla="*/ 1064388 w 1979894"/>
                <a:gd name="connsiteY164" fmla="*/ 1954677 h 1977488"/>
                <a:gd name="connsiteX165" fmla="*/ 1045778 w 1979894"/>
                <a:gd name="connsiteY165" fmla="*/ 1963681 h 1977488"/>
                <a:gd name="connsiteX166" fmla="*/ 1027768 w 1979894"/>
                <a:gd name="connsiteY166" fmla="*/ 1970885 h 1977488"/>
                <a:gd name="connsiteX167" fmla="*/ 1009158 w 1979894"/>
                <a:gd name="connsiteY167" fmla="*/ 1975688 h 1977488"/>
                <a:gd name="connsiteX168" fmla="*/ 989948 w 1979894"/>
                <a:gd name="connsiteY168" fmla="*/ 1977488 h 1977488"/>
                <a:gd name="connsiteX169" fmla="*/ 970737 w 1979894"/>
                <a:gd name="connsiteY169" fmla="*/ 1975688 h 1977488"/>
                <a:gd name="connsiteX170" fmla="*/ 952126 w 1979894"/>
                <a:gd name="connsiteY170" fmla="*/ 1970885 h 1977488"/>
                <a:gd name="connsiteX171" fmla="*/ 934117 w 1979894"/>
                <a:gd name="connsiteY171" fmla="*/ 1963681 h 1977488"/>
                <a:gd name="connsiteX172" fmla="*/ 915506 w 1979894"/>
                <a:gd name="connsiteY172" fmla="*/ 1954677 h 1977488"/>
                <a:gd name="connsiteX173" fmla="*/ 898097 w 1979894"/>
                <a:gd name="connsiteY173" fmla="*/ 1944470 h 1977488"/>
                <a:gd name="connsiteX174" fmla="*/ 880087 w 1979894"/>
                <a:gd name="connsiteY174" fmla="*/ 1933665 h 1977488"/>
                <a:gd name="connsiteX175" fmla="*/ 862077 w 1979894"/>
                <a:gd name="connsiteY175" fmla="*/ 1924060 h 1977488"/>
                <a:gd name="connsiteX176" fmla="*/ 844067 w 1979894"/>
                <a:gd name="connsiteY176" fmla="*/ 1914454 h 1977488"/>
                <a:gd name="connsiteX177" fmla="*/ 826058 w 1979894"/>
                <a:gd name="connsiteY177" fmla="*/ 1907250 h 1977488"/>
                <a:gd name="connsiteX178" fmla="*/ 807447 w 1979894"/>
                <a:gd name="connsiteY178" fmla="*/ 1902447 h 1977488"/>
                <a:gd name="connsiteX179" fmla="*/ 788836 w 1979894"/>
                <a:gd name="connsiteY179" fmla="*/ 1900046 h 1977488"/>
                <a:gd name="connsiteX180" fmla="*/ 769025 w 1979894"/>
                <a:gd name="connsiteY180" fmla="*/ 1900046 h 1977488"/>
                <a:gd name="connsiteX181" fmla="*/ 748614 w 1979894"/>
                <a:gd name="connsiteY181" fmla="*/ 1901247 h 1977488"/>
                <a:gd name="connsiteX182" fmla="*/ 728203 w 1979894"/>
                <a:gd name="connsiteY182" fmla="*/ 1903647 h 1977488"/>
                <a:gd name="connsiteX183" fmla="*/ 707791 w 1979894"/>
                <a:gd name="connsiteY183" fmla="*/ 1906650 h 1977488"/>
                <a:gd name="connsiteX184" fmla="*/ 687380 w 1979894"/>
                <a:gd name="connsiteY184" fmla="*/ 1909051 h 1977488"/>
                <a:gd name="connsiteX185" fmla="*/ 666969 w 1979894"/>
                <a:gd name="connsiteY185" fmla="*/ 1910852 h 1977488"/>
                <a:gd name="connsiteX186" fmla="*/ 647759 w 1979894"/>
                <a:gd name="connsiteY186" fmla="*/ 1910251 h 1977488"/>
                <a:gd name="connsiteX187" fmla="*/ 629149 w 1979894"/>
                <a:gd name="connsiteY187" fmla="*/ 1907850 h 1977488"/>
                <a:gd name="connsiteX188" fmla="*/ 611139 w 1979894"/>
                <a:gd name="connsiteY188" fmla="*/ 1902447 h 1977488"/>
                <a:gd name="connsiteX189" fmla="*/ 596130 w 1979894"/>
                <a:gd name="connsiteY189" fmla="*/ 1894643 h 1977488"/>
                <a:gd name="connsiteX190" fmla="*/ 581722 w 1979894"/>
                <a:gd name="connsiteY190" fmla="*/ 1884437 h 1977488"/>
                <a:gd name="connsiteX191" fmla="*/ 569115 w 1979894"/>
                <a:gd name="connsiteY191" fmla="*/ 1872430 h 1977488"/>
                <a:gd name="connsiteX192" fmla="*/ 556508 w 1979894"/>
                <a:gd name="connsiteY192" fmla="*/ 1858623 h 1977488"/>
                <a:gd name="connsiteX193" fmla="*/ 545101 w 1979894"/>
                <a:gd name="connsiteY193" fmla="*/ 1844215 h 1977488"/>
                <a:gd name="connsiteX194" fmla="*/ 533695 w 1979894"/>
                <a:gd name="connsiteY194" fmla="*/ 1829206 h 1977488"/>
                <a:gd name="connsiteX195" fmla="*/ 522290 w 1979894"/>
                <a:gd name="connsiteY195" fmla="*/ 1814199 h 1977488"/>
                <a:gd name="connsiteX196" fmla="*/ 510883 w 1979894"/>
                <a:gd name="connsiteY196" fmla="*/ 1799791 h 1977488"/>
                <a:gd name="connsiteX197" fmla="*/ 498876 w 1979894"/>
                <a:gd name="connsiteY197" fmla="*/ 1785984 h 1977488"/>
                <a:gd name="connsiteX198" fmla="*/ 485069 w 1979894"/>
                <a:gd name="connsiteY198" fmla="*/ 1773977 h 1977488"/>
                <a:gd name="connsiteX199" fmla="*/ 471862 w 1979894"/>
                <a:gd name="connsiteY199" fmla="*/ 1763171 h 1977488"/>
                <a:gd name="connsiteX200" fmla="*/ 456853 w 1979894"/>
                <a:gd name="connsiteY200" fmla="*/ 1754767 h 1977488"/>
                <a:gd name="connsiteX201" fmla="*/ 440644 w 1979894"/>
                <a:gd name="connsiteY201" fmla="*/ 1747562 h 1977488"/>
                <a:gd name="connsiteX202" fmla="*/ 423235 w 1979894"/>
                <a:gd name="connsiteY202" fmla="*/ 1741560 h 1977488"/>
                <a:gd name="connsiteX203" fmla="*/ 405224 w 1979894"/>
                <a:gd name="connsiteY203" fmla="*/ 1736156 h 1977488"/>
                <a:gd name="connsiteX204" fmla="*/ 387215 w 1979894"/>
                <a:gd name="connsiteY204" fmla="*/ 1731353 h 1977488"/>
                <a:gd name="connsiteX205" fmla="*/ 368604 w 1979894"/>
                <a:gd name="connsiteY205" fmla="*/ 1726550 h 1977488"/>
                <a:gd name="connsiteX206" fmla="*/ 351195 w 1979894"/>
                <a:gd name="connsiteY206" fmla="*/ 1721147 h 1977488"/>
                <a:gd name="connsiteX207" fmla="*/ 333785 w 1979894"/>
                <a:gd name="connsiteY207" fmla="*/ 1715144 h 1977488"/>
                <a:gd name="connsiteX208" fmla="*/ 317577 w 1979894"/>
                <a:gd name="connsiteY208" fmla="*/ 1707940 h 1977488"/>
                <a:gd name="connsiteX209" fmla="*/ 303168 w 1979894"/>
                <a:gd name="connsiteY209" fmla="*/ 1698935 h 1977488"/>
                <a:gd name="connsiteX210" fmla="*/ 289961 w 1979894"/>
                <a:gd name="connsiteY210" fmla="*/ 1688129 h 1977488"/>
                <a:gd name="connsiteX211" fmla="*/ 279155 w 1979894"/>
                <a:gd name="connsiteY211" fmla="*/ 1674922 h 1977488"/>
                <a:gd name="connsiteX212" fmla="*/ 270150 w 1979894"/>
                <a:gd name="connsiteY212" fmla="*/ 1660513 h 1977488"/>
                <a:gd name="connsiteX213" fmla="*/ 262946 w 1979894"/>
                <a:gd name="connsiteY213" fmla="*/ 1644305 h 1977488"/>
                <a:gd name="connsiteX214" fmla="*/ 256943 w 1979894"/>
                <a:gd name="connsiteY214" fmla="*/ 1626895 h 1977488"/>
                <a:gd name="connsiteX215" fmla="*/ 251540 w 1979894"/>
                <a:gd name="connsiteY215" fmla="*/ 1609486 h 1977488"/>
                <a:gd name="connsiteX216" fmla="*/ 246738 w 1979894"/>
                <a:gd name="connsiteY216" fmla="*/ 1590875 h 1977488"/>
                <a:gd name="connsiteX217" fmla="*/ 241934 w 1979894"/>
                <a:gd name="connsiteY217" fmla="*/ 1572866 h 1977488"/>
                <a:gd name="connsiteX218" fmla="*/ 236531 w 1979894"/>
                <a:gd name="connsiteY218" fmla="*/ 1554856 h 1977488"/>
                <a:gd name="connsiteX219" fmla="*/ 230528 w 1979894"/>
                <a:gd name="connsiteY219" fmla="*/ 1537446 h 1977488"/>
                <a:gd name="connsiteX220" fmla="*/ 223324 w 1979894"/>
                <a:gd name="connsiteY220" fmla="*/ 1521237 h 1977488"/>
                <a:gd name="connsiteX221" fmla="*/ 214920 w 1979894"/>
                <a:gd name="connsiteY221" fmla="*/ 1506229 h 1977488"/>
                <a:gd name="connsiteX222" fmla="*/ 204114 w 1979894"/>
                <a:gd name="connsiteY222" fmla="*/ 1493022 h 1977488"/>
                <a:gd name="connsiteX223" fmla="*/ 192107 w 1979894"/>
                <a:gd name="connsiteY223" fmla="*/ 1479213 h 1977488"/>
                <a:gd name="connsiteX224" fmla="*/ 178300 w 1979894"/>
                <a:gd name="connsiteY224" fmla="*/ 1467208 h 1977488"/>
                <a:gd name="connsiteX225" fmla="*/ 163290 w 1979894"/>
                <a:gd name="connsiteY225" fmla="*/ 1455802 h 1977488"/>
                <a:gd name="connsiteX226" fmla="*/ 148283 w 1979894"/>
                <a:gd name="connsiteY226" fmla="*/ 1444395 h 1977488"/>
                <a:gd name="connsiteX227" fmla="*/ 133275 w 1979894"/>
                <a:gd name="connsiteY227" fmla="*/ 1432989 h 1977488"/>
                <a:gd name="connsiteX228" fmla="*/ 118866 w 1979894"/>
                <a:gd name="connsiteY228" fmla="*/ 1421582 h 1977488"/>
                <a:gd name="connsiteX229" fmla="*/ 105059 w 1979894"/>
                <a:gd name="connsiteY229" fmla="*/ 1408975 h 1977488"/>
                <a:gd name="connsiteX230" fmla="*/ 93052 w 1979894"/>
                <a:gd name="connsiteY230" fmla="*/ 1396369 h 1977488"/>
                <a:gd name="connsiteX231" fmla="*/ 82846 w 1979894"/>
                <a:gd name="connsiteY231" fmla="*/ 1381961 h 1977488"/>
                <a:gd name="connsiteX232" fmla="*/ 75042 w 1979894"/>
                <a:gd name="connsiteY232" fmla="*/ 1366953 h 1977488"/>
                <a:gd name="connsiteX233" fmla="*/ 69639 w 1979894"/>
                <a:gd name="connsiteY233" fmla="*/ 1348943 h 1977488"/>
                <a:gd name="connsiteX234" fmla="*/ 67238 w 1979894"/>
                <a:gd name="connsiteY234" fmla="*/ 1330333 h 1977488"/>
                <a:gd name="connsiteX235" fmla="*/ 66637 w 1979894"/>
                <a:gd name="connsiteY235" fmla="*/ 1311122 h 1977488"/>
                <a:gd name="connsiteX236" fmla="*/ 68438 w 1979894"/>
                <a:gd name="connsiteY236" fmla="*/ 1290710 h 1977488"/>
                <a:gd name="connsiteX237" fmla="*/ 70840 w 1979894"/>
                <a:gd name="connsiteY237" fmla="*/ 1270299 h 1977488"/>
                <a:gd name="connsiteX238" fmla="*/ 73841 w 1979894"/>
                <a:gd name="connsiteY238" fmla="*/ 1249888 h 1977488"/>
                <a:gd name="connsiteX239" fmla="*/ 76243 w 1979894"/>
                <a:gd name="connsiteY239" fmla="*/ 1229477 h 1977488"/>
                <a:gd name="connsiteX240" fmla="*/ 77444 w 1979894"/>
                <a:gd name="connsiteY240" fmla="*/ 1209065 h 1977488"/>
                <a:gd name="connsiteX241" fmla="*/ 77444 w 1979894"/>
                <a:gd name="connsiteY241" fmla="*/ 1189254 h 1977488"/>
                <a:gd name="connsiteX242" fmla="*/ 75042 w 1979894"/>
                <a:gd name="connsiteY242" fmla="*/ 1170645 h 1977488"/>
                <a:gd name="connsiteX243" fmla="*/ 70239 w 1979894"/>
                <a:gd name="connsiteY243" fmla="*/ 1152034 h 1977488"/>
                <a:gd name="connsiteX244" fmla="*/ 63035 w 1979894"/>
                <a:gd name="connsiteY244" fmla="*/ 1134624 h 1977488"/>
                <a:gd name="connsiteX245" fmla="*/ 54031 w 1979894"/>
                <a:gd name="connsiteY245" fmla="*/ 1116614 h 1977488"/>
                <a:gd name="connsiteX246" fmla="*/ 43824 w 1979894"/>
                <a:gd name="connsiteY246" fmla="*/ 1098606 h 1977488"/>
                <a:gd name="connsiteX247" fmla="*/ 33020 w 1979894"/>
                <a:gd name="connsiteY247" fmla="*/ 1080595 h 1977488"/>
                <a:gd name="connsiteX248" fmla="*/ 22814 w 1979894"/>
                <a:gd name="connsiteY248" fmla="*/ 1063185 h 1977488"/>
                <a:gd name="connsiteX249" fmla="*/ 13808 w 1979894"/>
                <a:gd name="connsiteY249" fmla="*/ 1044575 h 1977488"/>
                <a:gd name="connsiteX250" fmla="*/ 6604 w 1979894"/>
                <a:gd name="connsiteY250" fmla="*/ 1026565 h 1977488"/>
                <a:gd name="connsiteX251" fmla="*/ 1802 w 1979894"/>
                <a:gd name="connsiteY251" fmla="*/ 1007954 h 1977488"/>
                <a:gd name="connsiteX252" fmla="*/ 0 w 1979894"/>
                <a:gd name="connsiteY252" fmla="*/ 988744 h 1977488"/>
                <a:gd name="connsiteX253" fmla="*/ 1802 w 1979894"/>
                <a:gd name="connsiteY253" fmla="*/ 969534 h 1977488"/>
                <a:gd name="connsiteX254" fmla="*/ 6604 w 1979894"/>
                <a:gd name="connsiteY254" fmla="*/ 950924 h 1977488"/>
                <a:gd name="connsiteX255" fmla="*/ 13808 w 1979894"/>
                <a:gd name="connsiteY255" fmla="*/ 932913 h 1977488"/>
                <a:gd name="connsiteX256" fmla="*/ 22814 w 1979894"/>
                <a:gd name="connsiteY256" fmla="*/ 914303 h 1977488"/>
                <a:gd name="connsiteX257" fmla="*/ 33020 w 1979894"/>
                <a:gd name="connsiteY257" fmla="*/ 896893 h 1977488"/>
                <a:gd name="connsiteX258" fmla="*/ 43824 w 1979894"/>
                <a:gd name="connsiteY258" fmla="*/ 878885 h 1977488"/>
                <a:gd name="connsiteX259" fmla="*/ 54031 w 1979894"/>
                <a:gd name="connsiteY259" fmla="*/ 860874 h 1977488"/>
                <a:gd name="connsiteX260" fmla="*/ 63035 w 1979894"/>
                <a:gd name="connsiteY260" fmla="*/ 842864 h 1977488"/>
                <a:gd name="connsiteX261" fmla="*/ 70239 w 1979894"/>
                <a:gd name="connsiteY261" fmla="*/ 825454 h 1977488"/>
                <a:gd name="connsiteX262" fmla="*/ 75042 w 1979894"/>
                <a:gd name="connsiteY262" fmla="*/ 806844 h 1977488"/>
                <a:gd name="connsiteX263" fmla="*/ 77444 w 1979894"/>
                <a:gd name="connsiteY263" fmla="*/ 788234 h 1977488"/>
                <a:gd name="connsiteX264" fmla="*/ 77444 w 1979894"/>
                <a:gd name="connsiteY264" fmla="*/ 768423 h 1977488"/>
                <a:gd name="connsiteX265" fmla="*/ 76243 w 1979894"/>
                <a:gd name="connsiteY265" fmla="*/ 748012 h 1977488"/>
                <a:gd name="connsiteX266" fmla="*/ 73841 w 1979894"/>
                <a:gd name="connsiteY266" fmla="*/ 727600 h 1977488"/>
                <a:gd name="connsiteX267" fmla="*/ 70840 w 1979894"/>
                <a:gd name="connsiteY267" fmla="*/ 707189 h 1977488"/>
                <a:gd name="connsiteX268" fmla="*/ 68438 w 1979894"/>
                <a:gd name="connsiteY268" fmla="*/ 686778 h 1977488"/>
                <a:gd name="connsiteX269" fmla="*/ 66637 w 1979894"/>
                <a:gd name="connsiteY269" fmla="*/ 666367 h 1977488"/>
                <a:gd name="connsiteX270" fmla="*/ 67238 w 1979894"/>
                <a:gd name="connsiteY270" fmla="*/ 647157 h 1977488"/>
                <a:gd name="connsiteX271" fmla="*/ 69639 w 1979894"/>
                <a:gd name="connsiteY271" fmla="*/ 628547 h 1977488"/>
                <a:gd name="connsiteX272" fmla="*/ 75042 w 1979894"/>
                <a:gd name="connsiteY272" fmla="*/ 610536 h 1977488"/>
                <a:gd name="connsiteX273" fmla="*/ 82846 w 1979894"/>
                <a:gd name="connsiteY273" fmla="*/ 595528 h 1977488"/>
                <a:gd name="connsiteX274" fmla="*/ 93052 w 1979894"/>
                <a:gd name="connsiteY274" fmla="*/ 581120 h 1977488"/>
                <a:gd name="connsiteX275" fmla="*/ 105059 w 1979894"/>
                <a:gd name="connsiteY275" fmla="*/ 568513 h 1977488"/>
                <a:gd name="connsiteX276" fmla="*/ 118866 w 1979894"/>
                <a:gd name="connsiteY276" fmla="*/ 555907 h 1977488"/>
                <a:gd name="connsiteX277" fmla="*/ 133275 w 1979894"/>
                <a:gd name="connsiteY277" fmla="*/ 544499 h 1977488"/>
                <a:gd name="connsiteX278" fmla="*/ 148283 w 1979894"/>
                <a:gd name="connsiteY278" fmla="*/ 533093 h 1977488"/>
                <a:gd name="connsiteX279" fmla="*/ 163290 w 1979894"/>
                <a:gd name="connsiteY279" fmla="*/ 521687 h 1977488"/>
                <a:gd name="connsiteX280" fmla="*/ 178300 w 1979894"/>
                <a:gd name="connsiteY280" fmla="*/ 510281 h 1977488"/>
                <a:gd name="connsiteX281" fmla="*/ 192107 w 1979894"/>
                <a:gd name="connsiteY281" fmla="*/ 498275 h 1977488"/>
                <a:gd name="connsiteX282" fmla="*/ 204114 w 1979894"/>
                <a:gd name="connsiteY282" fmla="*/ 484468 h 1977488"/>
                <a:gd name="connsiteX283" fmla="*/ 214920 w 1979894"/>
                <a:gd name="connsiteY283" fmla="*/ 471259 h 1977488"/>
                <a:gd name="connsiteX284" fmla="*/ 223324 w 1979894"/>
                <a:gd name="connsiteY284" fmla="*/ 456252 h 1977488"/>
                <a:gd name="connsiteX285" fmla="*/ 230528 w 1979894"/>
                <a:gd name="connsiteY285" fmla="*/ 440042 h 1977488"/>
                <a:gd name="connsiteX286" fmla="*/ 236531 w 1979894"/>
                <a:gd name="connsiteY286" fmla="*/ 422633 h 1977488"/>
                <a:gd name="connsiteX287" fmla="*/ 241934 w 1979894"/>
                <a:gd name="connsiteY287" fmla="*/ 404623 h 1977488"/>
                <a:gd name="connsiteX288" fmla="*/ 246738 w 1979894"/>
                <a:gd name="connsiteY288" fmla="*/ 386613 h 1977488"/>
                <a:gd name="connsiteX289" fmla="*/ 251540 w 1979894"/>
                <a:gd name="connsiteY289" fmla="*/ 368003 h 1977488"/>
                <a:gd name="connsiteX290" fmla="*/ 256943 w 1979894"/>
                <a:gd name="connsiteY290" fmla="*/ 350593 h 1977488"/>
                <a:gd name="connsiteX291" fmla="*/ 262946 w 1979894"/>
                <a:gd name="connsiteY291" fmla="*/ 333183 h 1977488"/>
                <a:gd name="connsiteX292" fmla="*/ 270150 w 1979894"/>
                <a:gd name="connsiteY292" fmla="*/ 316975 h 1977488"/>
                <a:gd name="connsiteX293" fmla="*/ 279155 w 1979894"/>
                <a:gd name="connsiteY293" fmla="*/ 302566 h 1977488"/>
                <a:gd name="connsiteX294" fmla="*/ 289961 w 1979894"/>
                <a:gd name="connsiteY294" fmla="*/ 289359 h 1977488"/>
                <a:gd name="connsiteX295" fmla="*/ 303168 w 1979894"/>
                <a:gd name="connsiteY295" fmla="*/ 278554 h 1977488"/>
                <a:gd name="connsiteX296" fmla="*/ 317577 w 1979894"/>
                <a:gd name="connsiteY296" fmla="*/ 269549 h 1977488"/>
                <a:gd name="connsiteX297" fmla="*/ 333785 w 1979894"/>
                <a:gd name="connsiteY297" fmla="*/ 262344 h 1977488"/>
                <a:gd name="connsiteX298" fmla="*/ 351195 w 1979894"/>
                <a:gd name="connsiteY298" fmla="*/ 256341 h 1977488"/>
                <a:gd name="connsiteX299" fmla="*/ 368604 w 1979894"/>
                <a:gd name="connsiteY299" fmla="*/ 250938 h 1977488"/>
                <a:gd name="connsiteX300" fmla="*/ 387215 w 1979894"/>
                <a:gd name="connsiteY300" fmla="*/ 246135 h 1977488"/>
                <a:gd name="connsiteX301" fmla="*/ 405224 w 1979894"/>
                <a:gd name="connsiteY301" fmla="*/ 241333 h 1977488"/>
                <a:gd name="connsiteX302" fmla="*/ 423235 w 1979894"/>
                <a:gd name="connsiteY302" fmla="*/ 235930 h 1977488"/>
                <a:gd name="connsiteX303" fmla="*/ 440644 w 1979894"/>
                <a:gd name="connsiteY303" fmla="*/ 229927 h 1977488"/>
                <a:gd name="connsiteX304" fmla="*/ 456853 w 1979894"/>
                <a:gd name="connsiteY304" fmla="*/ 222723 h 1977488"/>
                <a:gd name="connsiteX305" fmla="*/ 471862 w 1979894"/>
                <a:gd name="connsiteY305" fmla="*/ 214318 h 1977488"/>
                <a:gd name="connsiteX306" fmla="*/ 485069 w 1979894"/>
                <a:gd name="connsiteY306" fmla="*/ 203513 h 1977488"/>
                <a:gd name="connsiteX307" fmla="*/ 498876 w 1979894"/>
                <a:gd name="connsiteY307" fmla="*/ 191505 h 1977488"/>
                <a:gd name="connsiteX308" fmla="*/ 510883 w 1979894"/>
                <a:gd name="connsiteY308" fmla="*/ 177697 h 1977488"/>
                <a:gd name="connsiteX309" fmla="*/ 522290 w 1979894"/>
                <a:gd name="connsiteY309" fmla="*/ 163290 h 1977488"/>
                <a:gd name="connsiteX310" fmla="*/ 533695 w 1979894"/>
                <a:gd name="connsiteY310" fmla="*/ 148282 h 1977488"/>
                <a:gd name="connsiteX311" fmla="*/ 545101 w 1979894"/>
                <a:gd name="connsiteY311" fmla="*/ 133273 h 1977488"/>
                <a:gd name="connsiteX312" fmla="*/ 556508 w 1979894"/>
                <a:gd name="connsiteY312" fmla="*/ 118865 h 1977488"/>
                <a:gd name="connsiteX313" fmla="*/ 569115 w 1979894"/>
                <a:gd name="connsiteY313" fmla="*/ 105058 h 1977488"/>
                <a:gd name="connsiteX314" fmla="*/ 581722 w 1979894"/>
                <a:gd name="connsiteY314" fmla="*/ 93052 h 1977488"/>
                <a:gd name="connsiteX315" fmla="*/ 596130 w 1979894"/>
                <a:gd name="connsiteY315" fmla="*/ 82845 h 1977488"/>
                <a:gd name="connsiteX316" fmla="*/ 611139 w 1979894"/>
                <a:gd name="connsiteY316" fmla="*/ 75041 h 1977488"/>
                <a:gd name="connsiteX317" fmla="*/ 629149 w 1979894"/>
                <a:gd name="connsiteY317" fmla="*/ 69638 h 1977488"/>
                <a:gd name="connsiteX318" fmla="*/ 647759 w 1979894"/>
                <a:gd name="connsiteY318" fmla="*/ 67237 h 1977488"/>
                <a:gd name="connsiteX319" fmla="*/ 666969 w 1979894"/>
                <a:gd name="connsiteY319" fmla="*/ 66637 h 1977488"/>
                <a:gd name="connsiteX320" fmla="*/ 687380 w 1979894"/>
                <a:gd name="connsiteY320" fmla="*/ 68438 h 1977488"/>
                <a:gd name="connsiteX321" fmla="*/ 707791 w 1979894"/>
                <a:gd name="connsiteY321" fmla="*/ 70839 h 1977488"/>
                <a:gd name="connsiteX322" fmla="*/ 728203 w 1979894"/>
                <a:gd name="connsiteY322" fmla="*/ 73841 h 1977488"/>
                <a:gd name="connsiteX323" fmla="*/ 748614 w 1979894"/>
                <a:gd name="connsiteY323" fmla="*/ 76242 h 1977488"/>
                <a:gd name="connsiteX324" fmla="*/ 769025 w 1979894"/>
                <a:gd name="connsiteY324" fmla="*/ 77442 h 1977488"/>
                <a:gd name="connsiteX325" fmla="*/ 788836 w 1979894"/>
                <a:gd name="connsiteY325" fmla="*/ 77442 h 1977488"/>
                <a:gd name="connsiteX326" fmla="*/ 807447 w 1979894"/>
                <a:gd name="connsiteY326" fmla="*/ 75041 h 1977488"/>
                <a:gd name="connsiteX327" fmla="*/ 826058 w 1979894"/>
                <a:gd name="connsiteY327" fmla="*/ 70238 h 1977488"/>
                <a:gd name="connsiteX328" fmla="*/ 844067 w 1979894"/>
                <a:gd name="connsiteY328" fmla="*/ 63035 h 1977488"/>
                <a:gd name="connsiteX329" fmla="*/ 862077 w 1979894"/>
                <a:gd name="connsiteY329" fmla="*/ 53430 h 1977488"/>
                <a:gd name="connsiteX330" fmla="*/ 880087 w 1979894"/>
                <a:gd name="connsiteY330" fmla="*/ 43824 h 1977488"/>
                <a:gd name="connsiteX331" fmla="*/ 898097 w 1979894"/>
                <a:gd name="connsiteY331" fmla="*/ 33018 h 1977488"/>
                <a:gd name="connsiteX332" fmla="*/ 915506 w 1979894"/>
                <a:gd name="connsiteY332" fmla="*/ 22813 h 1977488"/>
                <a:gd name="connsiteX333" fmla="*/ 934117 w 1979894"/>
                <a:gd name="connsiteY333" fmla="*/ 13807 h 1977488"/>
                <a:gd name="connsiteX334" fmla="*/ 952126 w 1979894"/>
                <a:gd name="connsiteY334" fmla="*/ 6603 h 1977488"/>
                <a:gd name="connsiteX335" fmla="*/ 970737 w 1979894"/>
                <a:gd name="connsiteY335" fmla="*/ 1800 h 197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1979894" h="1977488">
                  <a:moveTo>
                    <a:pt x="989948" y="0"/>
                  </a:moveTo>
                  <a:lnTo>
                    <a:pt x="1009158" y="1800"/>
                  </a:lnTo>
                  <a:lnTo>
                    <a:pt x="1027768" y="6603"/>
                  </a:lnTo>
                  <a:lnTo>
                    <a:pt x="1045778" y="13807"/>
                  </a:lnTo>
                  <a:lnTo>
                    <a:pt x="1064388" y="22813"/>
                  </a:lnTo>
                  <a:lnTo>
                    <a:pt x="1081798" y="33018"/>
                  </a:lnTo>
                  <a:lnTo>
                    <a:pt x="1099809" y="43824"/>
                  </a:lnTo>
                  <a:lnTo>
                    <a:pt x="1117819" y="53430"/>
                  </a:lnTo>
                  <a:lnTo>
                    <a:pt x="1135827" y="63035"/>
                  </a:lnTo>
                  <a:lnTo>
                    <a:pt x="1153237" y="70238"/>
                  </a:lnTo>
                  <a:lnTo>
                    <a:pt x="1172448" y="75041"/>
                  </a:lnTo>
                  <a:lnTo>
                    <a:pt x="1191058" y="77442"/>
                  </a:lnTo>
                  <a:lnTo>
                    <a:pt x="1210869" y="77442"/>
                  </a:lnTo>
                  <a:lnTo>
                    <a:pt x="1231281" y="76242"/>
                  </a:lnTo>
                  <a:lnTo>
                    <a:pt x="1251692" y="73841"/>
                  </a:lnTo>
                  <a:lnTo>
                    <a:pt x="1272103" y="70839"/>
                  </a:lnTo>
                  <a:lnTo>
                    <a:pt x="1292514" y="68438"/>
                  </a:lnTo>
                  <a:lnTo>
                    <a:pt x="1312926" y="66637"/>
                  </a:lnTo>
                  <a:lnTo>
                    <a:pt x="1332136" y="67237"/>
                  </a:lnTo>
                  <a:lnTo>
                    <a:pt x="1350747" y="69638"/>
                  </a:lnTo>
                  <a:lnTo>
                    <a:pt x="1368757" y="75041"/>
                  </a:lnTo>
                  <a:lnTo>
                    <a:pt x="1383765" y="82845"/>
                  </a:lnTo>
                  <a:lnTo>
                    <a:pt x="1398172" y="93052"/>
                  </a:lnTo>
                  <a:lnTo>
                    <a:pt x="1410779" y="105058"/>
                  </a:lnTo>
                  <a:lnTo>
                    <a:pt x="1423387" y="118865"/>
                  </a:lnTo>
                  <a:lnTo>
                    <a:pt x="1434793" y="133273"/>
                  </a:lnTo>
                  <a:lnTo>
                    <a:pt x="1446199" y="148282"/>
                  </a:lnTo>
                  <a:lnTo>
                    <a:pt x="1457606" y="163290"/>
                  </a:lnTo>
                  <a:lnTo>
                    <a:pt x="1469012" y="177697"/>
                  </a:lnTo>
                  <a:lnTo>
                    <a:pt x="1481019" y="191505"/>
                  </a:lnTo>
                  <a:lnTo>
                    <a:pt x="1494827" y="203513"/>
                  </a:lnTo>
                  <a:lnTo>
                    <a:pt x="1508034" y="214318"/>
                  </a:lnTo>
                  <a:lnTo>
                    <a:pt x="1523042" y="222723"/>
                  </a:lnTo>
                  <a:lnTo>
                    <a:pt x="1539251" y="229927"/>
                  </a:lnTo>
                  <a:lnTo>
                    <a:pt x="1556661" y="235930"/>
                  </a:lnTo>
                  <a:lnTo>
                    <a:pt x="1574669" y="241333"/>
                  </a:lnTo>
                  <a:lnTo>
                    <a:pt x="1592680" y="246135"/>
                  </a:lnTo>
                  <a:lnTo>
                    <a:pt x="1611290" y="250938"/>
                  </a:lnTo>
                  <a:lnTo>
                    <a:pt x="1628700" y="256341"/>
                  </a:lnTo>
                  <a:lnTo>
                    <a:pt x="1646110" y="262344"/>
                  </a:lnTo>
                  <a:lnTo>
                    <a:pt x="1662318" y="269549"/>
                  </a:lnTo>
                  <a:lnTo>
                    <a:pt x="1676727" y="278554"/>
                  </a:lnTo>
                  <a:lnTo>
                    <a:pt x="1689935" y="289359"/>
                  </a:lnTo>
                  <a:lnTo>
                    <a:pt x="1700740" y="302566"/>
                  </a:lnTo>
                  <a:lnTo>
                    <a:pt x="1709745" y="316975"/>
                  </a:lnTo>
                  <a:lnTo>
                    <a:pt x="1716949" y="333183"/>
                  </a:lnTo>
                  <a:lnTo>
                    <a:pt x="1722952" y="350593"/>
                  </a:lnTo>
                  <a:lnTo>
                    <a:pt x="1728355" y="368003"/>
                  </a:lnTo>
                  <a:lnTo>
                    <a:pt x="1733158" y="386613"/>
                  </a:lnTo>
                  <a:lnTo>
                    <a:pt x="1737961" y="404623"/>
                  </a:lnTo>
                  <a:lnTo>
                    <a:pt x="1743363" y="422633"/>
                  </a:lnTo>
                  <a:lnTo>
                    <a:pt x="1749366" y="440042"/>
                  </a:lnTo>
                  <a:lnTo>
                    <a:pt x="1756571" y="456252"/>
                  </a:lnTo>
                  <a:lnTo>
                    <a:pt x="1764976" y="471259"/>
                  </a:lnTo>
                  <a:lnTo>
                    <a:pt x="1775782" y="484468"/>
                  </a:lnTo>
                  <a:lnTo>
                    <a:pt x="1787789" y="498275"/>
                  </a:lnTo>
                  <a:lnTo>
                    <a:pt x="1801596" y="510281"/>
                  </a:lnTo>
                  <a:lnTo>
                    <a:pt x="1816004" y="521687"/>
                  </a:lnTo>
                  <a:lnTo>
                    <a:pt x="1831613" y="533093"/>
                  </a:lnTo>
                  <a:lnTo>
                    <a:pt x="1846621" y="544499"/>
                  </a:lnTo>
                  <a:lnTo>
                    <a:pt x="1861029" y="555907"/>
                  </a:lnTo>
                  <a:lnTo>
                    <a:pt x="1874835" y="568513"/>
                  </a:lnTo>
                  <a:lnTo>
                    <a:pt x="1886843" y="581120"/>
                  </a:lnTo>
                  <a:lnTo>
                    <a:pt x="1897049" y="595528"/>
                  </a:lnTo>
                  <a:lnTo>
                    <a:pt x="1904853" y="610536"/>
                  </a:lnTo>
                  <a:lnTo>
                    <a:pt x="1910256" y="628547"/>
                  </a:lnTo>
                  <a:lnTo>
                    <a:pt x="1912657" y="647157"/>
                  </a:lnTo>
                  <a:lnTo>
                    <a:pt x="1913258" y="666367"/>
                  </a:lnTo>
                  <a:lnTo>
                    <a:pt x="1911456" y="686778"/>
                  </a:lnTo>
                  <a:lnTo>
                    <a:pt x="1909055" y="707189"/>
                  </a:lnTo>
                  <a:lnTo>
                    <a:pt x="1906053" y="727600"/>
                  </a:lnTo>
                  <a:lnTo>
                    <a:pt x="1903652" y="748012"/>
                  </a:lnTo>
                  <a:lnTo>
                    <a:pt x="1902452" y="768423"/>
                  </a:lnTo>
                  <a:lnTo>
                    <a:pt x="1902452" y="788234"/>
                  </a:lnTo>
                  <a:lnTo>
                    <a:pt x="1904853" y="806844"/>
                  </a:lnTo>
                  <a:lnTo>
                    <a:pt x="1909655" y="825454"/>
                  </a:lnTo>
                  <a:lnTo>
                    <a:pt x="1916859" y="842864"/>
                  </a:lnTo>
                  <a:lnTo>
                    <a:pt x="1926466" y="860874"/>
                  </a:lnTo>
                  <a:lnTo>
                    <a:pt x="1936070" y="878885"/>
                  </a:lnTo>
                  <a:lnTo>
                    <a:pt x="1946876" y="896893"/>
                  </a:lnTo>
                  <a:lnTo>
                    <a:pt x="1957082" y="914303"/>
                  </a:lnTo>
                  <a:lnTo>
                    <a:pt x="1966087" y="932913"/>
                  </a:lnTo>
                  <a:lnTo>
                    <a:pt x="1973290" y="950924"/>
                  </a:lnTo>
                  <a:lnTo>
                    <a:pt x="1978093" y="969534"/>
                  </a:lnTo>
                  <a:lnTo>
                    <a:pt x="1979894" y="988744"/>
                  </a:lnTo>
                  <a:lnTo>
                    <a:pt x="1978093" y="1007954"/>
                  </a:lnTo>
                  <a:lnTo>
                    <a:pt x="1973290" y="1026565"/>
                  </a:lnTo>
                  <a:lnTo>
                    <a:pt x="1966087" y="1044575"/>
                  </a:lnTo>
                  <a:lnTo>
                    <a:pt x="1957082" y="1063185"/>
                  </a:lnTo>
                  <a:lnTo>
                    <a:pt x="1946876" y="1080595"/>
                  </a:lnTo>
                  <a:lnTo>
                    <a:pt x="1936070" y="1098606"/>
                  </a:lnTo>
                  <a:lnTo>
                    <a:pt x="1926466" y="1116614"/>
                  </a:lnTo>
                  <a:lnTo>
                    <a:pt x="1916859" y="1134624"/>
                  </a:lnTo>
                  <a:lnTo>
                    <a:pt x="1909655" y="1152034"/>
                  </a:lnTo>
                  <a:lnTo>
                    <a:pt x="1904853" y="1170645"/>
                  </a:lnTo>
                  <a:lnTo>
                    <a:pt x="1902452" y="1189254"/>
                  </a:lnTo>
                  <a:lnTo>
                    <a:pt x="1902452" y="1209065"/>
                  </a:lnTo>
                  <a:lnTo>
                    <a:pt x="1903652" y="1229477"/>
                  </a:lnTo>
                  <a:lnTo>
                    <a:pt x="1906053" y="1249888"/>
                  </a:lnTo>
                  <a:lnTo>
                    <a:pt x="1909055" y="1270299"/>
                  </a:lnTo>
                  <a:lnTo>
                    <a:pt x="1911456" y="1290710"/>
                  </a:lnTo>
                  <a:lnTo>
                    <a:pt x="1913258" y="1311122"/>
                  </a:lnTo>
                  <a:lnTo>
                    <a:pt x="1912657" y="1330333"/>
                  </a:lnTo>
                  <a:lnTo>
                    <a:pt x="1910256" y="1348943"/>
                  </a:lnTo>
                  <a:lnTo>
                    <a:pt x="1904853" y="1366953"/>
                  </a:lnTo>
                  <a:lnTo>
                    <a:pt x="1897049" y="1381961"/>
                  </a:lnTo>
                  <a:lnTo>
                    <a:pt x="1886843" y="1396369"/>
                  </a:lnTo>
                  <a:lnTo>
                    <a:pt x="1874835" y="1408975"/>
                  </a:lnTo>
                  <a:lnTo>
                    <a:pt x="1861029" y="1421582"/>
                  </a:lnTo>
                  <a:lnTo>
                    <a:pt x="1846621" y="1432989"/>
                  </a:lnTo>
                  <a:lnTo>
                    <a:pt x="1831613" y="1444395"/>
                  </a:lnTo>
                  <a:lnTo>
                    <a:pt x="1816004" y="1455802"/>
                  </a:lnTo>
                  <a:lnTo>
                    <a:pt x="1801596" y="1467208"/>
                  </a:lnTo>
                  <a:lnTo>
                    <a:pt x="1787789" y="1479213"/>
                  </a:lnTo>
                  <a:lnTo>
                    <a:pt x="1775782" y="1493022"/>
                  </a:lnTo>
                  <a:lnTo>
                    <a:pt x="1764976" y="1506229"/>
                  </a:lnTo>
                  <a:lnTo>
                    <a:pt x="1756571" y="1521237"/>
                  </a:lnTo>
                  <a:lnTo>
                    <a:pt x="1749366" y="1537446"/>
                  </a:lnTo>
                  <a:lnTo>
                    <a:pt x="1743363" y="1554856"/>
                  </a:lnTo>
                  <a:lnTo>
                    <a:pt x="1737961" y="1572866"/>
                  </a:lnTo>
                  <a:lnTo>
                    <a:pt x="1733158" y="1590875"/>
                  </a:lnTo>
                  <a:lnTo>
                    <a:pt x="1728355" y="1609486"/>
                  </a:lnTo>
                  <a:lnTo>
                    <a:pt x="1722952" y="1626895"/>
                  </a:lnTo>
                  <a:lnTo>
                    <a:pt x="1716949" y="1644305"/>
                  </a:lnTo>
                  <a:lnTo>
                    <a:pt x="1709745" y="1660513"/>
                  </a:lnTo>
                  <a:lnTo>
                    <a:pt x="1700740" y="1674922"/>
                  </a:lnTo>
                  <a:lnTo>
                    <a:pt x="1689935" y="1688129"/>
                  </a:lnTo>
                  <a:lnTo>
                    <a:pt x="1676727" y="1698935"/>
                  </a:lnTo>
                  <a:lnTo>
                    <a:pt x="1662318" y="1707940"/>
                  </a:lnTo>
                  <a:lnTo>
                    <a:pt x="1646110" y="1715144"/>
                  </a:lnTo>
                  <a:lnTo>
                    <a:pt x="1628700" y="1721147"/>
                  </a:lnTo>
                  <a:lnTo>
                    <a:pt x="1611290" y="1726550"/>
                  </a:lnTo>
                  <a:lnTo>
                    <a:pt x="1592680" y="1731353"/>
                  </a:lnTo>
                  <a:lnTo>
                    <a:pt x="1574669" y="1736156"/>
                  </a:lnTo>
                  <a:lnTo>
                    <a:pt x="1556661" y="1741560"/>
                  </a:lnTo>
                  <a:lnTo>
                    <a:pt x="1539251" y="1747562"/>
                  </a:lnTo>
                  <a:lnTo>
                    <a:pt x="1523042" y="1754767"/>
                  </a:lnTo>
                  <a:lnTo>
                    <a:pt x="1508034" y="1763171"/>
                  </a:lnTo>
                  <a:lnTo>
                    <a:pt x="1494827" y="1773977"/>
                  </a:lnTo>
                  <a:lnTo>
                    <a:pt x="1481019" y="1785984"/>
                  </a:lnTo>
                  <a:lnTo>
                    <a:pt x="1469012" y="1799791"/>
                  </a:lnTo>
                  <a:lnTo>
                    <a:pt x="1457606" y="1814199"/>
                  </a:lnTo>
                  <a:lnTo>
                    <a:pt x="1446199" y="1829206"/>
                  </a:lnTo>
                  <a:lnTo>
                    <a:pt x="1434793" y="1844215"/>
                  </a:lnTo>
                  <a:lnTo>
                    <a:pt x="1423387" y="1858623"/>
                  </a:lnTo>
                  <a:lnTo>
                    <a:pt x="1410779" y="1872430"/>
                  </a:lnTo>
                  <a:lnTo>
                    <a:pt x="1398172" y="1884437"/>
                  </a:lnTo>
                  <a:lnTo>
                    <a:pt x="1383765" y="1894643"/>
                  </a:lnTo>
                  <a:lnTo>
                    <a:pt x="1368757" y="1902447"/>
                  </a:lnTo>
                  <a:lnTo>
                    <a:pt x="1350747" y="1907850"/>
                  </a:lnTo>
                  <a:lnTo>
                    <a:pt x="1332136" y="1910251"/>
                  </a:lnTo>
                  <a:lnTo>
                    <a:pt x="1312926" y="1910852"/>
                  </a:lnTo>
                  <a:lnTo>
                    <a:pt x="1292514" y="1909051"/>
                  </a:lnTo>
                  <a:lnTo>
                    <a:pt x="1272103" y="1906650"/>
                  </a:lnTo>
                  <a:lnTo>
                    <a:pt x="1251692" y="1903647"/>
                  </a:lnTo>
                  <a:lnTo>
                    <a:pt x="1231281" y="1901247"/>
                  </a:lnTo>
                  <a:lnTo>
                    <a:pt x="1210869" y="1900046"/>
                  </a:lnTo>
                  <a:lnTo>
                    <a:pt x="1191058" y="1900046"/>
                  </a:lnTo>
                  <a:lnTo>
                    <a:pt x="1172448" y="1902447"/>
                  </a:lnTo>
                  <a:lnTo>
                    <a:pt x="1153237" y="1907250"/>
                  </a:lnTo>
                  <a:lnTo>
                    <a:pt x="1135827" y="1914454"/>
                  </a:lnTo>
                  <a:lnTo>
                    <a:pt x="1117819" y="1924060"/>
                  </a:lnTo>
                  <a:lnTo>
                    <a:pt x="1099809" y="1933665"/>
                  </a:lnTo>
                  <a:lnTo>
                    <a:pt x="1081798" y="1944470"/>
                  </a:lnTo>
                  <a:lnTo>
                    <a:pt x="1064388" y="1954677"/>
                  </a:lnTo>
                  <a:lnTo>
                    <a:pt x="1045778" y="1963681"/>
                  </a:lnTo>
                  <a:lnTo>
                    <a:pt x="1027768" y="1970885"/>
                  </a:lnTo>
                  <a:lnTo>
                    <a:pt x="1009158" y="1975688"/>
                  </a:lnTo>
                  <a:lnTo>
                    <a:pt x="989948" y="1977488"/>
                  </a:lnTo>
                  <a:lnTo>
                    <a:pt x="970737" y="1975688"/>
                  </a:lnTo>
                  <a:lnTo>
                    <a:pt x="952126" y="1970885"/>
                  </a:lnTo>
                  <a:lnTo>
                    <a:pt x="934117" y="1963681"/>
                  </a:lnTo>
                  <a:lnTo>
                    <a:pt x="915506" y="1954677"/>
                  </a:lnTo>
                  <a:lnTo>
                    <a:pt x="898097" y="1944470"/>
                  </a:lnTo>
                  <a:lnTo>
                    <a:pt x="880087" y="1933665"/>
                  </a:lnTo>
                  <a:lnTo>
                    <a:pt x="862077" y="1924060"/>
                  </a:lnTo>
                  <a:lnTo>
                    <a:pt x="844067" y="1914454"/>
                  </a:lnTo>
                  <a:lnTo>
                    <a:pt x="826058" y="1907250"/>
                  </a:lnTo>
                  <a:lnTo>
                    <a:pt x="807447" y="1902447"/>
                  </a:lnTo>
                  <a:lnTo>
                    <a:pt x="788836" y="1900046"/>
                  </a:lnTo>
                  <a:lnTo>
                    <a:pt x="769025" y="1900046"/>
                  </a:lnTo>
                  <a:lnTo>
                    <a:pt x="748614" y="1901247"/>
                  </a:lnTo>
                  <a:lnTo>
                    <a:pt x="728203" y="1903647"/>
                  </a:lnTo>
                  <a:lnTo>
                    <a:pt x="707791" y="1906650"/>
                  </a:lnTo>
                  <a:lnTo>
                    <a:pt x="687380" y="1909051"/>
                  </a:lnTo>
                  <a:lnTo>
                    <a:pt x="666969" y="1910852"/>
                  </a:lnTo>
                  <a:lnTo>
                    <a:pt x="647759" y="1910251"/>
                  </a:lnTo>
                  <a:lnTo>
                    <a:pt x="629149" y="1907850"/>
                  </a:lnTo>
                  <a:lnTo>
                    <a:pt x="611139" y="1902447"/>
                  </a:lnTo>
                  <a:lnTo>
                    <a:pt x="596130" y="1894643"/>
                  </a:lnTo>
                  <a:lnTo>
                    <a:pt x="581722" y="1884437"/>
                  </a:lnTo>
                  <a:lnTo>
                    <a:pt x="569115" y="1872430"/>
                  </a:lnTo>
                  <a:lnTo>
                    <a:pt x="556508" y="1858623"/>
                  </a:lnTo>
                  <a:lnTo>
                    <a:pt x="545101" y="1844215"/>
                  </a:lnTo>
                  <a:lnTo>
                    <a:pt x="533695" y="1829206"/>
                  </a:lnTo>
                  <a:lnTo>
                    <a:pt x="522290" y="1814199"/>
                  </a:lnTo>
                  <a:lnTo>
                    <a:pt x="510883" y="1799791"/>
                  </a:lnTo>
                  <a:lnTo>
                    <a:pt x="498876" y="1785984"/>
                  </a:lnTo>
                  <a:lnTo>
                    <a:pt x="485069" y="1773977"/>
                  </a:lnTo>
                  <a:lnTo>
                    <a:pt x="471862" y="1763171"/>
                  </a:lnTo>
                  <a:lnTo>
                    <a:pt x="456853" y="1754767"/>
                  </a:lnTo>
                  <a:lnTo>
                    <a:pt x="440644" y="1747562"/>
                  </a:lnTo>
                  <a:lnTo>
                    <a:pt x="423235" y="1741560"/>
                  </a:lnTo>
                  <a:lnTo>
                    <a:pt x="405224" y="1736156"/>
                  </a:lnTo>
                  <a:lnTo>
                    <a:pt x="387215" y="1731353"/>
                  </a:lnTo>
                  <a:lnTo>
                    <a:pt x="368604" y="1726550"/>
                  </a:lnTo>
                  <a:lnTo>
                    <a:pt x="351195" y="1721147"/>
                  </a:lnTo>
                  <a:lnTo>
                    <a:pt x="333785" y="1715144"/>
                  </a:lnTo>
                  <a:lnTo>
                    <a:pt x="317577" y="1707940"/>
                  </a:lnTo>
                  <a:lnTo>
                    <a:pt x="303168" y="1698935"/>
                  </a:lnTo>
                  <a:lnTo>
                    <a:pt x="289961" y="1688129"/>
                  </a:lnTo>
                  <a:lnTo>
                    <a:pt x="279155" y="1674922"/>
                  </a:lnTo>
                  <a:lnTo>
                    <a:pt x="270150" y="1660513"/>
                  </a:lnTo>
                  <a:lnTo>
                    <a:pt x="262946" y="1644305"/>
                  </a:lnTo>
                  <a:lnTo>
                    <a:pt x="256943" y="1626895"/>
                  </a:lnTo>
                  <a:lnTo>
                    <a:pt x="251540" y="1609486"/>
                  </a:lnTo>
                  <a:lnTo>
                    <a:pt x="246738" y="1590875"/>
                  </a:lnTo>
                  <a:lnTo>
                    <a:pt x="241934" y="1572866"/>
                  </a:lnTo>
                  <a:lnTo>
                    <a:pt x="236531" y="1554856"/>
                  </a:lnTo>
                  <a:lnTo>
                    <a:pt x="230528" y="1537446"/>
                  </a:lnTo>
                  <a:lnTo>
                    <a:pt x="223324" y="1521237"/>
                  </a:lnTo>
                  <a:lnTo>
                    <a:pt x="214920" y="1506229"/>
                  </a:lnTo>
                  <a:lnTo>
                    <a:pt x="204114" y="1493022"/>
                  </a:lnTo>
                  <a:lnTo>
                    <a:pt x="192107" y="1479213"/>
                  </a:lnTo>
                  <a:lnTo>
                    <a:pt x="178300" y="1467208"/>
                  </a:lnTo>
                  <a:lnTo>
                    <a:pt x="163290" y="1455802"/>
                  </a:lnTo>
                  <a:lnTo>
                    <a:pt x="148283" y="1444395"/>
                  </a:lnTo>
                  <a:lnTo>
                    <a:pt x="133275" y="1432989"/>
                  </a:lnTo>
                  <a:lnTo>
                    <a:pt x="118866" y="1421582"/>
                  </a:lnTo>
                  <a:lnTo>
                    <a:pt x="105059" y="1408975"/>
                  </a:lnTo>
                  <a:lnTo>
                    <a:pt x="93052" y="1396369"/>
                  </a:lnTo>
                  <a:lnTo>
                    <a:pt x="82846" y="1381961"/>
                  </a:lnTo>
                  <a:lnTo>
                    <a:pt x="75042" y="1366953"/>
                  </a:lnTo>
                  <a:lnTo>
                    <a:pt x="69639" y="1348943"/>
                  </a:lnTo>
                  <a:lnTo>
                    <a:pt x="67238" y="1330333"/>
                  </a:lnTo>
                  <a:lnTo>
                    <a:pt x="66637" y="1311122"/>
                  </a:lnTo>
                  <a:lnTo>
                    <a:pt x="68438" y="1290710"/>
                  </a:lnTo>
                  <a:lnTo>
                    <a:pt x="70840" y="1270299"/>
                  </a:lnTo>
                  <a:lnTo>
                    <a:pt x="73841" y="1249888"/>
                  </a:lnTo>
                  <a:lnTo>
                    <a:pt x="76243" y="1229477"/>
                  </a:lnTo>
                  <a:lnTo>
                    <a:pt x="77444" y="1209065"/>
                  </a:lnTo>
                  <a:lnTo>
                    <a:pt x="77444" y="1189254"/>
                  </a:lnTo>
                  <a:lnTo>
                    <a:pt x="75042" y="1170645"/>
                  </a:lnTo>
                  <a:lnTo>
                    <a:pt x="70239" y="1152034"/>
                  </a:lnTo>
                  <a:lnTo>
                    <a:pt x="63035" y="1134624"/>
                  </a:lnTo>
                  <a:lnTo>
                    <a:pt x="54031" y="1116614"/>
                  </a:lnTo>
                  <a:lnTo>
                    <a:pt x="43824" y="1098606"/>
                  </a:lnTo>
                  <a:lnTo>
                    <a:pt x="33020" y="1080595"/>
                  </a:lnTo>
                  <a:lnTo>
                    <a:pt x="22814" y="1063185"/>
                  </a:lnTo>
                  <a:lnTo>
                    <a:pt x="13808" y="1044575"/>
                  </a:lnTo>
                  <a:lnTo>
                    <a:pt x="6604" y="1026565"/>
                  </a:lnTo>
                  <a:lnTo>
                    <a:pt x="1802" y="1007954"/>
                  </a:lnTo>
                  <a:lnTo>
                    <a:pt x="0" y="988744"/>
                  </a:lnTo>
                  <a:lnTo>
                    <a:pt x="1802" y="969534"/>
                  </a:lnTo>
                  <a:lnTo>
                    <a:pt x="6604" y="950924"/>
                  </a:lnTo>
                  <a:lnTo>
                    <a:pt x="13808" y="932913"/>
                  </a:lnTo>
                  <a:lnTo>
                    <a:pt x="22814" y="914303"/>
                  </a:lnTo>
                  <a:lnTo>
                    <a:pt x="33020" y="896893"/>
                  </a:lnTo>
                  <a:lnTo>
                    <a:pt x="43824" y="878885"/>
                  </a:lnTo>
                  <a:lnTo>
                    <a:pt x="54031" y="860874"/>
                  </a:lnTo>
                  <a:lnTo>
                    <a:pt x="63035" y="842864"/>
                  </a:lnTo>
                  <a:lnTo>
                    <a:pt x="70239" y="825454"/>
                  </a:lnTo>
                  <a:lnTo>
                    <a:pt x="75042" y="806844"/>
                  </a:lnTo>
                  <a:lnTo>
                    <a:pt x="77444" y="788234"/>
                  </a:lnTo>
                  <a:lnTo>
                    <a:pt x="77444" y="768423"/>
                  </a:lnTo>
                  <a:lnTo>
                    <a:pt x="76243" y="748012"/>
                  </a:lnTo>
                  <a:lnTo>
                    <a:pt x="73841" y="727600"/>
                  </a:lnTo>
                  <a:lnTo>
                    <a:pt x="70840" y="707189"/>
                  </a:lnTo>
                  <a:lnTo>
                    <a:pt x="68438" y="686778"/>
                  </a:lnTo>
                  <a:lnTo>
                    <a:pt x="66637" y="666367"/>
                  </a:lnTo>
                  <a:lnTo>
                    <a:pt x="67238" y="647157"/>
                  </a:lnTo>
                  <a:lnTo>
                    <a:pt x="69639" y="628547"/>
                  </a:lnTo>
                  <a:lnTo>
                    <a:pt x="75042" y="610536"/>
                  </a:lnTo>
                  <a:lnTo>
                    <a:pt x="82846" y="595528"/>
                  </a:lnTo>
                  <a:lnTo>
                    <a:pt x="93052" y="581120"/>
                  </a:lnTo>
                  <a:lnTo>
                    <a:pt x="105059" y="568513"/>
                  </a:lnTo>
                  <a:lnTo>
                    <a:pt x="118866" y="555907"/>
                  </a:lnTo>
                  <a:lnTo>
                    <a:pt x="133275" y="544499"/>
                  </a:lnTo>
                  <a:lnTo>
                    <a:pt x="148283" y="533093"/>
                  </a:lnTo>
                  <a:lnTo>
                    <a:pt x="163290" y="521687"/>
                  </a:lnTo>
                  <a:lnTo>
                    <a:pt x="178300" y="510281"/>
                  </a:lnTo>
                  <a:lnTo>
                    <a:pt x="192107" y="498275"/>
                  </a:lnTo>
                  <a:lnTo>
                    <a:pt x="204114" y="484468"/>
                  </a:lnTo>
                  <a:lnTo>
                    <a:pt x="214920" y="471259"/>
                  </a:lnTo>
                  <a:lnTo>
                    <a:pt x="223324" y="456252"/>
                  </a:lnTo>
                  <a:lnTo>
                    <a:pt x="230528" y="440042"/>
                  </a:lnTo>
                  <a:lnTo>
                    <a:pt x="236531" y="422633"/>
                  </a:lnTo>
                  <a:lnTo>
                    <a:pt x="241934" y="404623"/>
                  </a:lnTo>
                  <a:lnTo>
                    <a:pt x="246738" y="386613"/>
                  </a:lnTo>
                  <a:lnTo>
                    <a:pt x="251540" y="368003"/>
                  </a:lnTo>
                  <a:lnTo>
                    <a:pt x="256943" y="350593"/>
                  </a:lnTo>
                  <a:lnTo>
                    <a:pt x="262946" y="333183"/>
                  </a:lnTo>
                  <a:lnTo>
                    <a:pt x="270150" y="316975"/>
                  </a:lnTo>
                  <a:lnTo>
                    <a:pt x="279155" y="302566"/>
                  </a:lnTo>
                  <a:lnTo>
                    <a:pt x="289961" y="289359"/>
                  </a:lnTo>
                  <a:lnTo>
                    <a:pt x="303168" y="278554"/>
                  </a:lnTo>
                  <a:lnTo>
                    <a:pt x="317577" y="269549"/>
                  </a:lnTo>
                  <a:lnTo>
                    <a:pt x="333785" y="262344"/>
                  </a:lnTo>
                  <a:lnTo>
                    <a:pt x="351195" y="256341"/>
                  </a:lnTo>
                  <a:lnTo>
                    <a:pt x="368604" y="250938"/>
                  </a:lnTo>
                  <a:lnTo>
                    <a:pt x="387215" y="246135"/>
                  </a:lnTo>
                  <a:lnTo>
                    <a:pt x="405224" y="241333"/>
                  </a:lnTo>
                  <a:lnTo>
                    <a:pt x="423235" y="235930"/>
                  </a:lnTo>
                  <a:lnTo>
                    <a:pt x="440644" y="229927"/>
                  </a:lnTo>
                  <a:lnTo>
                    <a:pt x="456853" y="222723"/>
                  </a:lnTo>
                  <a:lnTo>
                    <a:pt x="471862" y="214318"/>
                  </a:lnTo>
                  <a:lnTo>
                    <a:pt x="485069" y="203513"/>
                  </a:lnTo>
                  <a:lnTo>
                    <a:pt x="498876" y="191505"/>
                  </a:lnTo>
                  <a:lnTo>
                    <a:pt x="510883" y="177697"/>
                  </a:lnTo>
                  <a:lnTo>
                    <a:pt x="522290" y="163290"/>
                  </a:lnTo>
                  <a:lnTo>
                    <a:pt x="533695" y="148282"/>
                  </a:lnTo>
                  <a:lnTo>
                    <a:pt x="545101" y="133273"/>
                  </a:lnTo>
                  <a:lnTo>
                    <a:pt x="556508" y="118865"/>
                  </a:lnTo>
                  <a:lnTo>
                    <a:pt x="569115" y="105058"/>
                  </a:lnTo>
                  <a:lnTo>
                    <a:pt x="581722" y="93052"/>
                  </a:lnTo>
                  <a:lnTo>
                    <a:pt x="596130" y="82845"/>
                  </a:lnTo>
                  <a:lnTo>
                    <a:pt x="611139" y="75041"/>
                  </a:lnTo>
                  <a:lnTo>
                    <a:pt x="629149" y="69638"/>
                  </a:lnTo>
                  <a:lnTo>
                    <a:pt x="647759" y="67237"/>
                  </a:lnTo>
                  <a:lnTo>
                    <a:pt x="666969" y="66637"/>
                  </a:lnTo>
                  <a:lnTo>
                    <a:pt x="687380" y="68438"/>
                  </a:lnTo>
                  <a:lnTo>
                    <a:pt x="707791" y="70839"/>
                  </a:lnTo>
                  <a:lnTo>
                    <a:pt x="728203" y="73841"/>
                  </a:lnTo>
                  <a:lnTo>
                    <a:pt x="748614" y="76242"/>
                  </a:lnTo>
                  <a:lnTo>
                    <a:pt x="769025" y="77442"/>
                  </a:lnTo>
                  <a:lnTo>
                    <a:pt x="788836" y="77442"/>
                  </a:lnTo>
                  <a:lnTo>
                    <a:pt x="807447" y="75041"/>
                  </a:lnTo>
                  <a:lnTo>
                    <a:pt x="826058" y="70238"/>
                  </a:lnTo>
                  <a:lnTo>
                    <a:pt x="844067" y="63035"/>
                  </a:lnTo>
                  <a:lnTo>
                    <a:pt x="862077" y="53430"/>
                  </a:lnTo>
                  <a:lnTo>
                    <a:pt x="880087" y="43824"/>
                  </a:lnTo>
                  <a:lnTo>
                    <a:pt x="898097" y="33018"/>
                  </a:lnTo>
                  <a:lnTo>
                    <a:pt x="915506" y="22813"/>
                  </a:lnTo>
                  <a:lnTo>
                    <a:pt x="934117" y="13807"/>
                  </a:lnTo>
                  <a:lnTo>
                    <a:pt x="952126" y="6603"/>
                  </a:lnTo>
                  <a:lnTo>
                    <a:pt x="970737" y="18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4078886C-0764-4B52-977A-0F8A87E792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67974" y="273933"/>
              <a:ext cx="2173946" cy="2171302"/>
            </a:xfrm>
            <a:custGeom>
              <a:avLst/>
              <a:gdLst>
                <a:gd name="connsiteX0" fmla="*/ 3095991 w 6191980"/>
                <a:gd name="connsiteY0" fmla="*/ 0 h 6184462"/>
                <a:gd name="connsiteX1" fmla="*/ 3156069 w 6191980"/>
                <a:gd name="connsiteY1" fmla="*/ 5631 h 6184462"/>
                <a:gd name="connsiteX2" fmla="*/ 3214272 w 6191980"/>
                <a:gd name="connsiteY2" fmla="*/ 20652 h 6184462"/>
                <a:gd name="connsiteX3" fmla="*/ 3270598 w 6191980"/>
                <a:gd name="connsiteY3" fmla="*/ 43182 h 6184462"/>
                <a:gd name="connsiteX4" fmla="*/ 3328798 w 6191980"/>
                <a:gd name="connsiteY4" fmla="*/ 71344 h 6184462"/>
                <a:gd name="connsiteX5" fmla="*/ 3383247 w 6191980"/>
                <a:gd name="connsiteY5" fmla="*/ 103262 h 6184462"/>
                <a:gd name="connsiteX6" fmla="*/ 3439573 w 6191980"/>
                <a:gd name="connsiteY6" fmla="*/ 137057 h 6184462"/>
                <a:gd name="connsiteX7" fmla="*/ 3495897 w 6191980"/>
                <a:gd name="connsiteY7" fmla="*/ 167096 h 6184462"/>
                <a:gd name="connsiteX8" fmla="*/ 3552221 w 6191980"/>
                <a:gd name="connsiteY8" fmla="*/ 197137 h 6184462"/>
                <a:gd name="connsiteX9" fmla="*/ 3606669 w 6191980"/>
                <a:gd name="connsiteY9" fmla="*/ 219666 h 6184462"/>
                <a:gd name="connsiteX10" fmla="*/ 3666749 w 6191980"/>
                <a:gd name="connsiteY10" fmla="*/ 234686 h 6184462"/>
                <a:gd name="connsiteX11" fmla="*/ 3724950 w 6191980"/>
                <a:gd name="connsiteY11" fmla="*/ 242197 h 6184462"/>
                <a:gd name="connsiteX12" fmla="*/ 3786907 w 6191980"/>
                <a:gd name="connsiteY12" fmla="*/ 242197 h 6184462"/>
                <a:gd name="connsiteX13" fmla="*/ 3850743 w 6191980"/>
                <a:gd name="connsiteY13" fmla="*/ 238443 h 6184462"/>
                <a:gd name="connsiteX14" fmla="*/ 3914577 w 6191980"/>
                <a:gd name="connsiteY14" fmla="*/ 230932 h 6184462"/>
                <a:gd name="connsiteX15" fmla="*/ 3978413 w 6191980"/>
                <a:gd name="connsiteY15" fmla="*/ 221545 h 6184462"/>
                <a:gd name="connsiteX16" fmla="*/ 4042247 w 6191980"/>
                <a:gd name="connsiteY16" fmla="*/ 214035 h 6184462"/>
                <a:gd name="connsiteX17" fmla="*/ 4106083 w 6191980"/>
                <a:gd name="connsiteY17" fmla="*/ 208401 h 6184462"/>
                <a:gd name="connsiteX18" fmla="*/ 4166161 w 6191980"/>
                <a:gd name="connsiteY18" fmla="*/ 210279 h 6184462"/>
                <a:gd name="connsiteX19" fmla="*/ 4224364 w 6191980"/>
                <a:gd name="connsiteY19" fmla="*/ 217789 h 6184462"/>
                <a:gd name="connsiteX20" fmla="*/ 4280690 w 6191980"/>
                <a:gd name="connsiteY20" fmla="*/ 234686 h 6184462"/>
                <a:gd name="connsiteX21" fmla="*/ 4327628 w 6191980"/>
                <a:gd name="connsiteY21" fmla="*/ 259094 h 6184462"/>
                <a:gd name="connsiteX22" fmla="*/ 4372686 w 6191980"/>
                <a:gd name="connsiteY22" fmla="*/ 291012 h 6184462"/>
                <a:gd name="connsiteX23" fmla="*/ 4412114 w 6191980"/>
                <a:gd name="connsiteY23" fmla="*/ 328561 h 6184462"/>
                <a:gd name="connsiteX24" fmla="*/ 4451542 w 6191980"/>
                <a:gd name="connsiteY24" fmla="*/ 371743 h 6184462"/>
                <a:gd name="connsiteX25" fmla="*/ 4487214 w 6191980"/>
                <a:gd name="connsiteY25" fmla="*/ 416803 h 6184462"/>
                <a:gd name="connsiteX26" fmla="*/ 4522886 w 6191980"/>
                <a:gd name="connsiteY26" fmla="*/ 463741 h 6184462"/>
                <a:gd name="connsiteX27" fmla="*/ 4558559 w 6191980"/>
                <a:gd name="connsiteY27" fmla="*/ 510678 h 6184462"/>
                <a:gd name="connsiteX28" fmla="*/ 4594231 w 6191980"/>
                <a:gd name="connsiteY28" fmla="*/ 555737 h 6184462"/>
                <a:gd name="connsiteX29" fmla="*/ 4631782 w 6191980"/>
                <a:gd name="connsiteY29" fmla="*/ 598919 h 6184462"/>
                <a:gd name="connsiteX30" fmla="*/ 4674964 w 6191980"/>
                <a:gd name="connsiteY30" fmla="*/ 636471 h 6184462"/>
                <a:gd name="connsiteX31" fmla="*/ 4716270 w 6191980"/>
                <a:gd name="connsiteY31" fmla="*/ 670266 h 6184462"/>
                <a:gd name="connsiteX32" fmla="*/ 4763206 w 6191980"/>
                <a:gd name="connsiteY32" fmla="*/ 696549 h 6184462"/>
                <a:gd name="connsiteX33" fmla="*/ 4813899 w 6191980"/>
                <a:gd name="connsiteY33" fmla="*/ 719079 h 6184462"/>
                <a:gd name="connsiteX34" fmla="*/ 4868345 w 6191980"/>
                <a:gd name="connsiteY34" fmla="*/ 737854 h 6184462"/>
                <a:gd name="connsiteX35" fmla="*/ 4924669 w 6191980"/>
                <a:gd name="connsiteY35" fmla="*/ 754751 h 6184462"/>
                <a:gd name="connsiteX36" fmla="*/ 4980995 w 6191980"/>
                <a:gd name="connsiteY36" fmla="*/ 769772 h 6184462"/>
                <a:gd name="connsiteX37" fmla="*/ 5039198 w 6191980"/>
                <a:gd name="connsiteY37" fmla="*/ 784792 h 6184462"/>
                <a:gd name="connsiteX38" fmla="*/ 5093644 w 6191980"/>
                <a:gd name="connsiteY38" fmla="*/ 801690 h 6184462"/>
                <a:gd name="connsiteX39" fmla="*/ 5148091 w 6191980"/>
                <a:gd name="connsiteY39" fmla="*/ 820464 h 6184462"/>
                <a:gd name="connsiteX40" fmla="*/ 5198784 w 6191980"/>
                <a:gd name="connsiteY40" fmla="*/ 842995 h 6184462"/>
                <a:gd name="connsiteX41" fmla="*/ 5243845 w 6191980"/>
                <a:gd name="connsiteY41" fmla="*/ 871157 h 6184462"/>
                <a:gd name="connsiteX42" fmla="*/ 5285151 w 6191980"/>
                <a:gd name="connsiteY42" fmla="*/ 904952 h 6184462"/>
                <a:gd name="connsiteX43" fmla="*/ 5318944 w 6191980"/>
                <a:gd name="connsiteY43" fmla="*/ 946257 h 6184462"/>
                <a:gd name="connsiteX44" fmla="*/ 5347108 w 6191980"/>
                <a:gd name="connsiteY44" fmla="*/ 991317 h 6184462"/>
                <a:gd name="connsiteX45" fmla="*/ 5369636 w 6191980"/>
                <a:gd name="connsiteY45" fmla="*/ 1042007 h 6184462"/>
                <a:gd name="connsiteX46" fmla="*/ 5388410 w 6191980"/>
                <a:gd name="connsiteY46" fmla="*/ 1096456 h 6184462"/>
                <a:gd name="connsiteX47" fmla="*/ 5405308 w 6191980"/>
                <a:gd name="connsiteY47" fmla="*/ 1150903 h 6184462"/>
                <a:gd name="connsiteX48" fmla="*/ 5420328 w 6191980"/>
                <a:gd name="connsiteY48" fmla="*/ 1209105 h 6184462"/>
                <a:gd name="connsiteX49" fmla="*/ 5435349 w 6191980"/>
                <a:gd name="connsiteY49" fmla="*/ 1265429 h 6184462"/>
                <a:gd name="connsiteX50" fmla="*/ 5452246 w 6191980"/>
                <a:gd name="connsiteY50" fmla="*/ 1321755 h 6184462"/>
                <a:gd name="connsiteX51" fmla="*/ 5471021 w 6191980"/>
                <a:gd name="connsiteY51" fmla="*/ 1376203 h 6184462"/>
                <a:gd name="connsiteX52" fmla="*/ 5493550 w 6191980"/>
                <a:gd name="connsiteY52" fmla="*/ 1426896 h 6184462"/>
                <a:gd name="connsiteX53" fmla="*/ 5519836 w 6191980"/>
                <a:gd name="connsiteY53" fmla="*/ 1473832 h 6184462"/>
                <a:gd name="connsiteX54" fmla="*/ 5553632 w 6191980"/>
                <a:gd name="connsiteY54" fmla="*/ 1515138 h 6184462"/>
                <a:gd name="connsiteX55" fmla="*/ 5591181 w 6191980"/>
                <a:gd name="connsiteY55" fmla="*/ 1558320 h 6184462"/>
                <a:gd name="connsiteX56" fmla="*/ 5634364 w 6191980"/>
                <a:gd name="connsiteY56" fmla="*/ 1595869 h 6184462"/>
                <a:gd name="connsiteX57" fmla="*/ 5679425 w 6191980"/>
                <a:gd name="connsiteY57" fmla="*/ 1631541 h 6184462"/>
                <a:gd name="connsiteX58" fmla="*/ 5728238 w 6191980"/>
                <a:gd name="connsiteY58" fmla="*/ 1667213 h 6184462"/>
                <a:gd name="connsiteX59" fmla="*/ 5775175 w 6191980"/>
                <a:gd name="connsiteY59" fmla="*/ 1702885 h 6184462"/>
                <a:gd name="connsiteX60" fmla="*/ 5820236 w 6191980"/>
                <a:gd name="connsiteY60" fmla="*/ 1738560 h 6184462"/>
                <a:gd name="connsiteX61" fmla="*/ 5863416 w 6191980"/>
                <a:gd name="connsiteY61" fmla="*/ 1777986 h 6184462"/>
                <a:gd name="connsiteX62" fmla="*/ 5900968 w 6191980"/>
                <a:gd name="connsiteY62" fmla="*/ 1817414 h 6184462"/>
                <a:gd name="connsiteX63" fmla="*/ 5932886 w 6191980"/>
                <a:gd name="connsiteY63" fmla="*/ 1862474 h 6184462"/>
                <a:gd name="connsiteX64" fmla="*/ 5957294 w 6191980"/>
                <a:gd name="connsiteY64" fmla="*/ 1909410 h 6184462"/>
                <a:gd name="connsiteX65" fmla="*/ 5974191 w 6191980"/>
                <a:gd name="connsiteY65" fmla="*/ 1965736 h 6184462"/>
                <a:gd name="connsiteX66" fmla="*/ 5981700 w 6191980"/>
                <a:gd name="connsiteY66" fmla="*/ 2023938 h 6184462"/>
                <a:gd name="connsiteX67" fmla="*/ 5983578 w 6191980"/>
                <a:gd name="connsiteY67" fmla="*/ 2084018 h 6184462"/>
                <a:gd name="connsiteX68" fmla="*/ 5977945 w 6191980"/>
                <a:gd name="connsiteY68" fmla="*/ 2147852 h 6184462"/>
                <a:gd name="connsiteX69" fmla="*/ 5970435 w 6191980"/>
                <a:gd name="connsiteY69" fmla="*/ 2211686 h 6184462"/>
                <a:gd name="connsiteX70" fmla="*/ 5961048 w 6191980"/>
                <a:gd name="connsiteY70" fmla="*/ 2275522 h 6184462"/>
                <a:gd name="connsiteX71" fmla="*/ 5953538 w 6191980"/>
                <a:gd name="connsiteY71" fmla="*/ 2339356 h 6184462"/>
                <a:gd name="connsiteX72" fmla="*/ 5949784 w 6191980"/>
                <a:gd name="connsiteY72" fmla="*/ 2403192 h 6184462"/>
                <a:gd name="connsiteX73" fmla="*/ 5949784 w 6191980"/>
                <a:gd name="connsiteY73" fmla="*/ 2465149 h 6184462"/>
                <a:gd name="connsiteX74" fmla="*/ 5957294 w 6191980"/>
                <a:gd name="connsiteY74" fmla="*/ 2523350 h 6184462"/>
                <a:gd name="connsiteX75" fmla="*/ 5972312 w 6191980"/>
                <a:gd name="connsiteY75" fmla="*/ 2581552 h 6184462"/>
                <a:gd name="connsiteX76" fmla="*/ 5994843 w 6191980"/>
                <a:gd name="connsiteY76" fmla="*/ 2636001 h 6184462"/>
                <a:gd name="connsiteX77" fmla="*/ 6024884 w 6191980"/>
                <a:gd name="connsiteY77" fmla="*/ 2692325 h 6184462"/>
                <a:gd name="connsiteX78" fmla="*/ 6054922 w 6191980"/>
                <a:gd name="connsiteY78" fmla="*/ 2748651 h 6184462"/>
                <a:gd name="connsiteX79" fmla="*/ 6088718 w 6191980"/>
                <a:gd name="connsiteY79" fmla="*/ 2804974 h 6184462"/>
                <a:gd name="connsiteX80" fmla="*/ 6120634 w 6191980"/>
                <a:gd name="connsiteY80" fmla="*/ 2859423 h 6184462"/>
                <a:gd name="connsiteX81" fmla="*/ 6148798 w 6191980"/>
                <a:gd name="connsiteY81" fmla="*/ 2917624 h 6184462"/>
                <a:gd name="connsiteX82" fmla="*/ 6171326 w 6191980"/>
                <a:gd name="connsiteY82" fmla="*/ 2973950 h 6184462"/>
                <a:gd name="connsiteX83" fmla="*/ 6186347 w 6191980"/>
                <a:gd name="connsiteY83" fmla="*/ 3032152 h 6184462"/>
                <a:gd name="connsiteX84" fmla="*/ 6191980 w 6191980"/>
                <a:gd name="connsiteY84" fmla="*/ 3092230 h 6184462"/>
                <a:gd name="connsiteX85" fmla="*/ 6186347 w 6191980"/>
                <a:gd name="connsiteY85" fmla="*/ 3152310 h 6184462"/>
                <a:gd name="connsiteX86" fmla="*/ 6171326 w 6191980"/>
                <a:gd name="connsiteY86" fmla="*/ 3210513 h 6184462"/>
                <a:gd name="connsiteX87" fmla="*/ 6148798 w 6191980"/>
                <a:gd name="connsiteY87" fmla="*/ 3266839 h 6184462"/>
                <a:gd name="connsiteX88" fmla="*/ 6120634 w 6191980"/>
                <a:gd name="connsiteY88" fmla="*/ 3325039 h 6184462"/>
                <a:gd name="connsiteX89" fmla="*/ 6088718 w 6191980"/>
                <a:gd name="connsiteY89" fmla="*/ 3379488 h 6184462"/>
                <a:gd name="connsiteX90" fmla="*/ 6054922 w 6191980"/>
                <a:gd name="connsiteY90" fmla="*/ 3435814 h 6184462"/>
                <a:gd name="connsiteX91" fmla="*/ 6024884 w 6191980"/>
                <a:gd name="connsiteY91" fmla="*/ 3492137 h 6184462"/>
                <a:gd name="connsiteX92" fmla="*/ 5994843 w 6191980"/>
                <a:gd name="connsiteY92" fmla="*/ 3548461 h 6184462"/>
                <a:gd name="connsiteX93" fmla="*/ 5972312 w 6191980"/>
                <a:gd name="connsiteY93" fmla="*/ 3602910 h 6184462"/>
                <a:gd name="connsiteX94" fmla="*/ 5957294 w 6191980"/>
                <a:gd name="connsiteY94" fmla="*/ 3661113 h 6184462"/>
                <a:gd name="connsiteX95" fmla="*/ 5949784 w 6191980"/>
                <a:gd name="connsiteY95" fmla="*/ 3719313 h 6184462"/>
                <a:gd name="connsiteX96" fmla="*/ 5949784 w 6191980"/>
                <a:gd name="connsiteY96" fmla="*/ 3781272 h 6184462"/>
                <a:gd name="connsiteX97" fmla="*/ 5953538 w 6191980"/>
                <a:gd name="connsiteY97" fmla="*/ 3845106 h 6184462"/>
                <a:gd name="connsiteX98" fmla="*/ 5961048 w 6191980"/>
                <a:gd name="connsiteY98" fmla="*/ 3908940 h 6184462"/>
                <a:gd name="connsiteX99" fmla="*/ 5970435 w 6191980"/>
                <a:gd name="connsiteY99" fmla="*/ 3972776 h 6184462"/>
                <a:gd name="connsiteX100" fmla="*/ 5977945 w 6191980"/>
                <a:gd name="connsiteY100" fmla="*/ 4036610 h 6184462"/>
                <a:gd name="connsiteX101" fmla="*/ 5983578 w 6191980"/>
                <a:gd name="connsiteY101" fmla="*/ 4100444 h 6184462"/>
                <a:gd name="connsiteX102" fmla="*/ 5981700 w 6191980"/>
                <a:gd name="connsiteY102" fmla="*/ 4160526 h 6184462"/>
                <a:gd name="connsiteX103" fmla="*/ 5974191 w 6191980"/>
                <a:gd name="connsiteY103" fmla="*/ 4218729 h 6184462"/>
                <a:gd name="connsiteX104" fmla="*/ 5957294 w 6191980"/>
                <a:gd name="connsiteY104" fmla="*/ 4275053 h 6184462"/>
                <a:gd name="connsiteX105" fmla="*/ 5932886 w 6191980"/>
                <a:gd name="connsiteY105" fmla="*/ 4321989 h 6184462"/>
                <a:gd name="connsiteX106" fmla="*/ 5900968 w 6191980"/>
                <a:gd name="connsiteY106" fmla="*/ 4367050 h 6184462"/>
                <a:gd name="connsiteX107" fmla="*/ 5863416 w 6191980"/>
                <a:gd name="connsiteY107" fmla="*/ 4406477 h 6184462"/>
                <a:gd name="connsiteX108" fmla="*/ 5820236 w 6191980"/>
                <a:gd name="connsiteY108" fmla="*/ 4445903 h 6184462"/>
                <a:gd name="connsiteX109" fmla="*/ 5775175 w 6191980"/>
                <a:gd name="connsiteY109" fmla="*/ 4481577 h 6184462"/>
                <a:gd name="connsiteX110" fmla="*/ 5728238 w 6191980"/>
                <a:gd name="connsiteY110" fmla="*/ 4517249 h 6184462"/>
                <a:gd name="connsiteX111" fmla="*/ 5679425 w 6191980"/>
                <a:gd name="connsiteY111" fmla="*/ 4552921 h 6184462"/>
                <a:gd name="connsiteX112" fmla="*/ 5634364 w 6191980"/>
                <a:gd name="connsiteY112" fmla="*/ 4588593 h 6184462"/>
                <a:gd name="connsiteX113" fmla="*/ 5591181 w 6191980"/>
                <a:gd name="connsiteY113" fmla="*/ 4626142 h 6184462"/>
                <a:gd name="connsiteX114" fmla="*/ 5553632 w 6191980"/>
                <a:gd name="connsiteY114" fmla="*/ 4669325 h 6184462"/>
                <a:gd name="connsiteX115" fmla="*/ 5519836 w 6191980"/>
                <a:gd name="connsiteY115" fmla="*/ 4710630 h 6184462"/>
                <a:gd name="connsiteX116" fmla="*/ 5493550 w 6191980"/>
                <a:gd name="connsiteY116" fmla="*/ 4757566 h 6184462"/>
                <a:gd name="connsiteX117" fmla="*/ 5471021 w 6191980"/>
                <a:gd name="connsiteY117" fmla="*/ 4808259 h 6184462"/>
                <a:gd name="connsiteX118" fmla="*/ 5452246 w 6191980"/>
                <a:gd name="connsiteY118" fmla="*/ 4862708 h 6184462"/>
                <a:gd name="connsiteX119" fmla="*/ 5435349 w 6191980"/>
                <a:gd name="connsiteY119" fmla="*/ 4919033 h 6184462"/>
                <a:gd name="connsiteX120" fmla="*/ 5420328 w 6191980"/>
                <a:gd name="connsiteY120" fmla="*/ 4975357 h 6184462"/>
                <a:gd name="connsiteX121" fmla="*/ 5405308 w 6191980"/>
                <a:gd name="connsiteY121" fmla="*/ 5033560 h 6184462"/>
                <a:gd name="connsiteX122" fmla="*/ 5388410 w 6191980"/>
                <a:gd name="connsiteY122" fmla="*/ 5088007 h 6184462"/>
                <a:gd name="connsiteX123" fmla="*/ 5369636 w 6191980"/>
                <a:gd name="connsiteY123" fmla="*/ 5142453 h 6184462"/>
                <a:gd name="connsiteX124" fmla="*/ 5347108 w 6191980"/>
                <a:gd name="connsiteY124" fmla="*/ 5193146 h 6184462"/>
                <a:gd name="connsiteX125" fmla="*/ 5318944 w 6191980"/>
                <a:gd name="connsiteY125" fmla="*/ 5238207 h 6184462"/>
                <a:gd name="connsiteX126" fmla="*/ 5285151 w 6191980"/>
                <a:gd name="connsiteY126" fmla="*/ 5279510 h 6184462"/>
                <a:gd name="connsiteX127" fmla="*/ 5243845 w 6191980"/>
                <a:gd name="connsiteY127" fmla="*/ 5313305 h 6184462"/>
                <a:gd name="connsiteX128" fmla="*/ 5198784 w 6191980"/>
                <a:gd name="connsiteY128" fmla="*/ 5341467 h 6184462"/>
                <a:gd name="connsiteX129" fmla="*/ 5148091 w 6191980"/>
                <a:gd name="connsiteY129" fmla="*/ 5363998 h 6184462"/>
                <a:gd name="connsiteX130" fmla="*/ 5093644 w 6191980"/>
                <a:gd name="connsiteY130" fmla="*/ 5382773 h 6184462"/>
                <a:gd name="connsiteX131" fmla="*/ 5039198 w 6191980"/>
                <a:gd name="connsiteY131" fmla="*/ 5399670 h 6184462"/>
                <a:gd name="connsiteX132" fmla="*/ 4980995 w 6191980"/>
                <a:gd name="connsiteY132" fmla="*/ 5414691 h 6184462"/>
                <a:gd name="connsiteX133" fmla="*/ 4924669 w 6191980"/>
                <a:gd name="connsiteY133" fmla="*/ 5429711 h 6184462"/>
                <a:gd name="connsiteX134" fmla="*/ 4868345 w 6191980"/>
                <a:gd name="connsiteY134" fmla="*/ 5446609 h 6184462"/>
                <a:gd name="connsiteX135" fmla="*/ 4813899 w 6191980"/>
                <a:gd name="connsiteY135" fmla="*/ 5465383 h 6184462"/>
                <a:gd name="connsiteX136" fmla="*/ 4763206 w 6191980"/>
                <a:gd name="connsiteY136" fmla="*/ 5487914 h 6184462"/>
                <a:gd name="connsiteX137" fmla="*/ 4716270 w 6191980"/>
                <a:gd name="connsiteY137" fmla="*/ 5514197 h 6184462"/>
                <a:gd name="connsiteX138" fmla="*/ 4674964 w 6191980"/>
                <a:gd name="connsiteY138" fmla="*/ 5547992 h 6184462"/>
                <a:gd name="connsiteX139" fmla="*/ 4631782 w 6191980"/>
                <a:gd name="connsiteY139" fmla="*/ 5585543 h 6184462"/>
                <a:gd name="connsiteX140" fmla="*/ 4594231 w 6191980"/>
                <a:gd name="connsiteY140" fmla="*/ 5628725 h 6184462"/>
                <a:gd name="connsiteX141" fmla="*/ 4558559 w 6191980"/>
                <a:gd name="connsiteY141" fmla="*/ 5673785 h 6184462"/>
                <a:gd name="connsiteX142" fmla="*/ 4522886 w 6191980"/>
                <a:gd name="connsiteY142" fmla="*/ 5720721 h 6184462"/>
                <a:gd name="connsiteX143" fmla="*/ 4487214 w 6191980"/>
                <a:gd name="connsiteY143" fmla="*/ 5767659 h 6184462"/>
                <a:gd name="connsiteX144" fmla="*/ 4451542 w 6191980"/>
                <a:gd name="connsiteY144" fmla="*/ 5812719 h 6184462"/>
                <a:gd name="connsiteX145" fmla="*/ 4412114 w 6191980"/>
                <a:gd name="connsiteY145" fmla="*/ 5855901 h 6184462"/>
                <a:gd name="connsiteX146" fmla="*/ 4372686 w 6191980"/>
                <a:gd name="connsiteY146" fmla="*/ 5893450 h 6184462"/>
                <a:gd name="connsiteX147" fmla="*/ 4327628 w 6191980"/>
                <a:gd name="connsiteY147" fmla="*/ 5925368 h 6184462"/>
                <a:gd name="connsiteX148" fmla="*/ 4280690 w 6191980"/>
                <a:gd name="connsiteY148" fmla="*/ 5949776 h 6184462"/>
                <a:gd name="connsiteX149" fmla="*/ 4224364 w 6191980"/>
                <a:gd name="connsiteY149" fmla="*/ 5966674 h 6184462"/>
                <a:gd name="connsiteX150" fmla="*/ 4166161 w 6191980"/>
                <a:gd name="connsiteY150" fmla="*/ 5974184 h 6184462"/>
                <a:gd name="connsiteX151" fmla="*/ 4106083 w 6191980"/>
                <a:gd name="connsiteY151" fmla="*/ 5976061 h 6184462"/>
                <a:gd name="connsiteX152" fmla="*/ 4042247 w 6191980"/>
                <a:gd name="connsiteY152" fmla="*/ 5970428 h 6184462"/>
                <a:gd name="connsiteX153" fmla="*/ 3978413 w 6191980"/>
                <a:gd name="connsiteY153" fmla="*/ 5962919 h 6184462"/>
                <a:gd name="connsiteX154" fmla="*/ 3914577 w 6191980"/>
                <a:gd name="connsiteY154" fmla="*/ 5953530 h 6184462"/>
                <a:gd name="connsiteX155" fmla="*/ 3850743 w 6191980"/>
                <a:gd name="connsiteY155" fmla="*/ 5946022 h 6184462"/>
                <a:gd name="connsiteX156" fmla="*/ 3786907 w 6191980"/>
                <a:gd name="connsiteY156" fmla="*/ 5942266 h 6184462"/>
                <a:gd name="connsiteX157" fmla="*/ 3724950 w 6191980"/>
                <a:gd name="connsiteY157" fmla="*/ 5942266 h 6184462"/>
                <a:gd name="connsiteX158" fmla="*/ 3666749 w 6191980"/>
                <a:gd name="connsiteY158" fmla="*/ 5949776 h 6184462"/>
                <a:gd name="connsiteX159" fmla="*/ 3606669 w 6191980"/>
                <a:gd name="connsiteY159" fmla="*/ 5964797 h 6184462"/>
                <a:gd name="connsiteX160" fmla="*/ 3552221 w 6191980"/>
                <a:gd name="connsiteY160" fmla="*/ 5987325 h 6184462"/>
                <a:gd name="connsiteX161" fmla="*/ 3495897 w 6191980"/>
                <a:gd name="connsiteY161" fmla="*/ 6017366 h 6184462"/>
                <a:gd name="connsiteX162" fmla="*/ 3439573 w 6191980"/>
                <a:gd name="connsiteY162" fmla="*/ 6047407 h 6184462"/>
                <a:gd name="connsiteX163" fmla="*/ 3383247 w 6191980"/>
                <a:gd name="connsiteY163" fmla="*/ 6081200 h 6184462"/>
                <a:gd name="connsiteX164" fmla="*/ 3328798 w 6191980"/>
                <a:gd name="connsiteY164" fmla="*/ 6113118 h 6184462"/>
                <a:gd name="connsiteX165" fmla="*/ 3270598 w 6191980"/>
                <a:gd name="connsiteY165" fmla="*/ 6141280 h 6184462"/>
                <a:gd name="connsiteX166" fmla="*/ 3214272 w 6191980"/>
                <a:gd name="connsiteY166" fmla="*/ 6163811 h 6184462"/>
                <a:gd name="connsiteX167" fmla="*/ 3156069 w 6191980"/>
                <a:gd name="connsiteY167" fmla="*/ 6178831 h 6184462"/>
                <a:gd name="connsiteX168" fmla="*/ 3095991 w 6191980"/>
                <a:gd name="connsiteY168" fmla="*/ 6184462 h 6184462"/>
                <a:gd name="connsiteX169" fmla="*/ 3035911 w 6191980"/>
                <a:gd name="connsiteY169" fmla="*/ 6178831 h 6184462"/>
                <a:gd name="connsiteX170" fmla="*/ 2977708 w 6191980"/>
                <a:gd name="connsiteY170" fmla="*/ 6163811 h 6184462"/>
                <a:gd name="connsiteX171" fmla="*/ 2921385 w 6191980"/>
                <a:gd name="connsiteY171" fmla="*/ 6141280 h 6184462"/>
                <a:gd name="connsiteX172" fmla="*/ 2863182 w 6191980"/>
                <a:gd name="connsiteY172" fmla="*/ 6113118 h 6184462"/>
                <a:gd name="connsiteX173" fmla="*/ 2808733 w 6191980"/>
                <a:gd name="connsiteY173" fmla="*/ 6081200 h 6184462"/>
                <a:gd name="connsiteX174" fmla="*/ 2752409 w 6191980"/>
                <a:gd name="connsiteY174" fmla="*/ 6047407 h 6184462"/>
                <a:gd name="connsiteX175" fmla="*/ 2696083 w 6191980"/>
                <a:gd name="connsiteY175" fmla="*/ 6017366 h 6184462"/>
                <a:gd name="connsiteX176" fmla="*/ 2639760 w 6191980"/>
                <a:gd name="connsiteY176" fmla="*/ 5987325 h 6184462"/>
                <a:gd name="connsiteX177" fmla="*/ 2583436 w 6191980"/>
                <a:gd name="connsiteY177" fmla="*/ 5964797 h 6184462"/>
                <a:gd name="connsiteX178" fmla="*/ 2525233 w 6191980"/>
                <a:gd name="connsiteY178" fmla="*/ 5949776 h 6184462"/>
                <a:gd name="connsiteX179" fmla="*/ 2467030 w 6191980"/>
                <a:gd name="connsiteY179" fmla="*/ 5942266 h 6184462"/>
                <a:gd name="connsiteX180" fmla="*/ 2405071 w 6191980"/>
                <a:gd name="connsiteY180" fmla="*/ 5942266 h 6184462"/>
                <a:gd name="connsiteX181" fmla="*/ 2341237 w 6191980"/>
                <a:gd name="connsiteY181" fmla="*/ 5946022 h 6184462"/>
                <a:gd name="connsiteX182" fmla="*/ 2277403 w 6191980"/>
                <a:gd name="connsiteY182" fmla="*/ 5953530 h 6184462"/>
                <a:gd name="connsiteX183" fmla="*/ 2213567 w 6191980"/>
                <a:gd name="connsiteY183" fmla="*/ 5962919 h 6184462"/>
                <a:gd name="connsiteX184" fmla="*/ 2149731 w 6191980"/>
                <a:gd name="connsiteY184" fmla="*/ 5970428 h 6184462"/>
                <a:gd name="connsiteX185" fmla="*/ 2085897 w 6191980"/>
                <a:gd name="connsiteY185" fmla="*/ 5976061 h 6184462"/>
                <a:gd name="connsiteX186" fmla="*/ 2025819 w 6191980"/>
                <a:gd name="connsiteY186" fmla="*/ 5974184 h 6184462"/>
                <a:gd name="connsiteX187" fmla="*/ 1967617 w 6191980"/>
                <a:gd name="connsiteY187" fmla="*/ 5966674 h 6184462"/>
                <a:gd name="connsiteX188" fmla="*/ 1911291 w 6191980"/>
                <a:gd name="connsiteY188" fmla="*/ 5949776 h 6184462"/>
                <a:gd name="connsiteX189" fmla="*/ 1864354 w 6191980"/>
                <a:gd name="connsiteY189" fmla="*/ 5925368 h 6184462"/>
                <a:gd name="connsiteX190" fmla="*/ 1819293 w 6191980"/>
                <a:gd name="connsiteY190" fmla="*/ 5893450 h 6184462"/>
                <a:gd name="connsiteX191" fmla="*/ 1779867 w 6191980"/>
                <a:gd name="connsiteY191" fmla="*/ 5855901 h 6184462"/>
                <a:gd name="connsiteX192" fmla="*/ 1740438 w 6191980"/>
                <a:gd name="connsiteY192" fmla="*/ 5812719 h 6184462"/>
                <a:gd name="connsiteX193" fmla="*/ 1704766 w 6191980"/>
                <a:gd name="connsiteY193" fmla="*/ 5767659 h 6184462"/>
                <a:gd name="connsiteX194" fmla="*/ 1669094 w 6191980"/>
                <a:gd name="connsiteY194" fmla="*/ 5720721 h 6184462"/>
                <a:gd name="connsiteX195" fmla="*/ 1633422 w 6191980"/>
                <a:gd name="connsiteY195" fmla="*/ 5673785 h 6184462"/>
                <a:gd name="connsiteX196" fmla="*/ 1597750 w 6191980"/>
                <a:gd name="connsiteY196" fmla="*/ 5628725 h 6184462"/>
                <a:gd name="connsiteX197" fmla="*/ 1560199 w 6191980"/>
                <a:gd name="connsiteY197" fmla="*/ 5585543 h 6184462"/>
                <a:gd name="connsiteX198" fmla="*/ 1517016 w 6191980"/>
                <a:gd name="connsiteY198" fmla="*/ 5547992 h 6184462"/>
                <a:gd name="connsiteX199" fmla="*/ 1475711 w 6191980"/>
                <a:gd name="connsiteY199" fmla="*/ 5514197 h 6184462"/>
                <a:gd name="connsiteX200" fmla="*/ 1428774 w 6191980"/>
                <a:gd name="connsiteY200" fmla="*/ 5487914 h 6184462"/>
                <a:gd name="connsiteX201" fmla="*/ 1378082 w 6191980"/>
                <a:gd name="connsiteY201" fmla="*/ 5465383 h 6184462"/>
                <a:gd name="connsiteX202" fmla="*/ 1323635 w 6191980"/>
                <a:gd name="connsiteY202" fmla="*/ 5446609 h 6184462"/>
                <a:gd name="connsiteX203" fmla="*/ 1267309 w 6191980"/>
                <a:gd name="connsiteY203" fmla="*/ 5429711 h 6184462"/>
                <a:gd name="connsiteX204" fmla="*/ 1210986 w 6191980"/>
                <a:gd name="connsiteY204" fmla="*/ 5414691 h 6184462"/>
                <a:gd name="connsiteX205" fmla="*/ 1152783 w 6191980"/>
                <a:gd name="connsiteY205" fmla="*/ 5399670 h 6184462"/>
                <a:gd name="connsiteX206" fmla="*/ 1098336 w 6191980"/>
                <a:gd name="connsiteY206" fmla="*/ 5382773 h 6184462"/>
                <a:gd name="connsiteX207" fmla="*/ 1043887 w 6191980"/>
                <a:gd name="connsiteY207" fmla="*/ 5363998 h 6184462"/>
                <a:gd name="connsiteX208" fmla="*/ 993197 w 6191980"/>
                <a:gd name="connsiteY208" fmla="*/ 5341467 h 6184462"/>
                <a:gd name="connsiteX209" fmla="*/ 948135 w 6191980"/>
                <a:gd name="connsiteY209" fmla="*/ 5313305 h 6184462"/>
                <a:gd name="connsiteX210" fmla="*/ 906830 w 6191980"/>
                <a:gd name="connsiteY210" fmla="*/ 5279510 h 6184462"/>
                <a:gd name="connsiteX211" fmla="*/ 873037 w 6191980"/>
                <a:gd name="connsiteY211" fmla="*/ 5238207 h 6184462"/>
                <a:gd name="connsiteX212" fmla="*/ 844875 w 6191980"/>
                <a:gd name="connsiteY212" fmla="*/ 5193146 h 6184462"/>
                <a:gd name="connsiteX213" fmla="*/ 822344 w 6191980"/>
                <a:gd name="connsiteY213" fmla="*/ 5142453 h 6184462"/>
                <a:gd name="connsiteX214" fmla="*/ 803570 w 6191980"/>
                <a:gd name="connsiteY214" fmla="*/ 5088007 h 6184462"/>
                <a:gd name="connsiteX215" fmla="*/ 786672 w 6191980"/>
                <a:gd name="connsiteY215" fmla="*/ 5033560 h 6184462"/>
                <a:gd name="connsiteX216" fmla="*/ 771652 w 6191980"/>
                <a:gd name="connsiteY216" fmla="*/ 4975357 h 6184462"/>
                <a:gd name="connsiteX217" fmla="*/ 756631 w 6191980"/>
                <a:gd name="connsiteY217" fmla="*/ 4919033 h 6184462"/>
                <a:gd name="connsiteX218" fmla="*/ 739734 w 6191980"/>
                <a:gd name="connsiteY218" fmla="*/ 4862708 h 6184462"/>
                <a:gd name="connsiteX219" fmla="*/ 720959 w 6191980"/>
                <a:gd name="connsiteY219" fmla="*/ 4808259 h 6184462"/>
                <a:gd name="connsiteX220" fmla="*/ 698428 w 6191980"/>
                <a:gd name="connsiteY220" fmla="*/ 4757566 h 6184462"/>
                <a:gd name="connsiteX221" fmla="*/ 672143 w 6191980"/>
                <a:gd name="connsiteY221" fmla="*/ 4710630 h 6184462"/>
                <a:gd name="connsiteX222" fmla="*/ 638351 w 6191980"/>
                <a:gd name="connsiteY222" fmla="*/ 4669325 h 6184462"/>
                <a:gd name="connsiteX223" fmla="*/ 600799 w 6191980"/>
                <a:gd name="connsiteY223" fmla="*/ 4626142 h 6184462"/>
                <a:gd name="connsiteX224" fmla="*/ 557617 w 6191980"/>
                <a:gd name="connsiteY224" fmla="*/ 4588593 h 6184462"/>
                <a:gd name="connsiteX225" fmla="*/ 510678 w 6191980"/>
                <a:gd name="connsiteY225" fmla="*/ 4552921 h 6184462"/>
                <a:gd name="connsiteX226" fmla="*/ 463742 w 6191980"/>
                <a:gd name="connsiteY226" fmla="*/ 4517249 h 6184462"/>
                <a:gd name="connsiteX227" fmla="*/ 416805 w 6191980"/>
                <a:gd name="connsiteY227" fmla="*/ 4481577 h 6184462"/>
                <a:gd name="connsiteX228" fmla="*/ 371744 w 6191980"/>
                <a:gd name="connsiteY228" fmla="*/ 4445903 h 6184462"/>
                <a:gd name="connsiteX229" fmla="*/ 328562 w 6191980"/>
                <a:gd name="connsiteY229" fmla="*/ 4406477 h 6184462"/>
                <a:gd name="connsiteX230" fmla="*/ 291012 w 6191980"/>
                <a:gd name="connsiteY230" fmla="*/ 4367050 h 6184462"/>
                <a:gd name="connsiteX231" fmla="*/ 259096 w 6191980"/>
                <a:gd name="connsiteY231" fmla="*/ 4321989 h 6184462"/>
                <a:gd name="connsiteX232" fmla="*/ 234689 w 6191980"/>
                <a:gd name="connsiteY232" fmla="*/ 4275053 h 6184462"/>
                <a:gd name="connsiteX233" fmla="*/ 217791 w 6191980"/>
                <a:gd name="connsiteY233" fmla="*/ 4218729 h 6184462"/>
                <a:gd name="connsiteX234" fmla="*/ 210281 w 6191980"/>
                <a:gd name="connsiteY234" fmla="*/ 4160526 h 6184462"/>
                <a:gd name="connsiteX235" fmla="*/ 208402 w 6191980"/>
                <a:gd name="connsiteY235" fmla="*/ 4100444 h 6184462"/>
                <a:gd name="connsiteX236" fmla="*/ 214035 w 6191980"/>
                <a:gd name="connsiteY236" fmla="*/ 4036610 h 6184462"/>
                <a:gd name="connsiteX237" fmla="*/ 221545 w 6191980"/>
                <a:gd name="connsiteY237" fmla="*/ 3972776 h 6184462"/>
                <a:gd name="connsiteX238" fmla="*/ 230932 w 6191980"/>
                <a:gd name="connsiteY238" fmla="*/ 3908940 h 6184462"/>
                <a:gd name="connsiteX239" fmla="*/ 238443 w 6191980"/>
                <a:gd name="connsiteY239" fmla="*/ 3845106 h 6184462"/>
                <a:gd name="connsiteX240" fmla="*/ 242199 w 6191980"/>
                <a:gd name="connsiteY240" fmla="*/ 3781272 h 6184462"/>
                <a:gd name="connsiteX241" fmla="*/ 242199 w 6191980"/>
                <a:gd name="connsiteY241" fmla="*/ 3719313 h 6184462"/>
                <a:gd name="connsiteX242" fmla="*/ 234689 w 6191980"/>
                <a:gd name="connsiteY242" fmla="*/ 3661113 h 6184462"/>
                <a:gd name="connsiteX243" fmla="*/ 219668 w 6191980"/>
                <a:gd name="connsiteY243" fmla="*/ 3602910 h 6184462"/>
                <a:gd name="connsiteX244" fmla="*/ 197138 w 6191980"/>
                <a:gd name="connsiteY244" fmla="*/ 3548461 h 6184462"/>
                <a:gd name="connsiteX245" fmla="*/ 168976 w 6191980"/>
                <a:gd name="connsiteY245" fmla="*/ 3492137 h 6184462"/>
                <a:gd name="connsiteX246" fmla="*/ 137057 w 6191980"/>
                <a:gd name="connsiteY246" fmla="*/ 3435814 h 6184462"/>
                <a:gd name="connsiteX247" fmla="*/ 103264 w 6191980"/>
                <a:gd name="connsiteY247" fmla="*/ 3379488 h 6184462"/>
                <a:gd name="connsiteX248" fmla="*/ 71346 w 6191980"/>
                <a:gd name="connsiteY248" fmla="*/ 3325039 h 6184462"/>
                <a:gd name="connsiteX249" fmla="*/ 43182 w 6191980"/>
                <a:gd name="connsiteY249" fmla="*/ 3266839 h 6184462"/>
                <a:gd name="connsiteX250" fmla="*/ 20654 w 6191980"/>
                <a:gd name="connsiteY250" fmla="*/ 3210513 h 6184462"/>
                <a:gd name="connsiteX251" fmla="*/ 5634 w 6191980"/>
                <a:gd name="connsiteY251" fmla="*/ 3152310 h 6184462"/>
                <a:gd name="connsiteX252" fmla="*/ 0 w 6191980"/>
                <a:gd name="connsiteY252" fmla="*/ 3092230 h 6184462"/>
                <a:gd name="connsiteX253" fmla="*/ 5634 w 6191980"/>
                <a:gd name="connsiteY253" fmla="*/ 3032152 h 6184462"/>
                <a:gd name="connsiteX254" fmla="*/ 20654 w 6191980"/>
                <a:gd name="connsiteY254" fmla="*/ 2973950 h 6184462"/>
                <a:gd name="connsiteX255" fmla="*/ 43182 w 6191980"/>
                <a:gd name="connsiteY255" fmla="*/ 2917624 h 6184462"/>
                <a:gd name="connsiteX256" fmla="*/ 71346 w 6191980"/>
                <a:gd name="connsiteY256" fmla="*/ 2859423 h 6184462"/>
                <a:gd name="connsiteX257" fmla="*/ 103264 w 6191980"/>
                <a:gd name="connsiteY257" fmla="*/ 2804974 h 6184462"/>
                <a:gd name="connsiteX258" fmla="*/ 137057 w 6191980"/>
                <a:gd name="connsiteY258" fmla="*/ 2748651 h 6184462"/>
                <a:gd name="connsiteX259" fmla="*/ 168976 w 6191980"/>
                <a:gd name="connsiteY259" fmla="*/ 2692325 h 6184462"/>
                <a:gd name="connsiteX260" fmla="*/ 197138 w 6191980"/>
                <a:gd name="connsiteY260" fmla="*/ 2636001 h 6184462"/>
                <a:gd name="connsiteX261" fmla="*/ 219668 w 6191980"/>
                <a:gd name="connsiteY261" fmla="*/ 2581552 h 6184462"/>
                <a:gd name="connsiteX262" fmla="*/ 234689 w 6191980"/>
                <a:gd name="connsiteY262" fmla="*/ 2523350 h 6184462"/>
                <a:gd name="connsiteX263" fmla="*/ 242199 w 6191980"/>
                <a:gd name="connsiteY263" fmla="*/ 2465149 h 6184462"/>
                <a:gd name="connsiteX264" fmla="*/ 242199 w 6191980"/>
                <a:gd name="connsiteY264" fmla="*/ 2403192 h 6184462"/>
                <a:gd name="connsiteX265" fmla="*/ 238443 w 6191980"/>
                <a:gd name="connsiteY265" fmla="*/ 2339356 h 6184462"/>
                <a:gd name="connsiteX266" fmla="*/ 230932 w 6191980"/>
                <a:gd name="connsiteY266" fmla="*/ 2275522 h 6184462"/>
                <a:gd name="connsiteX267" fmla="*/ 221545 w 6191980"/>
                <a:gd name="connsiteY267" fmla="*/ 2211686 h 6184462"/>
                <a:gd name="connsiteX268" fmla="*/ 214035 w 6191980"/>
                <a:gd name="connsiteY268" fmla="*/ 2147852 h 6184462"/>
                <a:gd name="connsiteX269" fmla="*/ 208402 w 6191980"/>
                <a:gd name="connsiteY269" fmla="*/ 2084018 h 6184462"/>
                <a:gd name="connsiteX270" fmla="*/ 210281 w 6191980"/>
                <a:gd name="connsiteY270" fmla="*/ 2023938 h 6184462"/>
                <a:gd name="connsiteX271" fmla="*/ 217791 w 6191980"/>
                <a:gd name="connsiteY271" fmla="*/ 1965736 h 6184462"/>
                <a:gd name="connsiteX272" fmla="*/ 234689 w 6191980"/>
                <a:gd name="connsiteY272" fmla="*/ 1909410 h 6184462"/>
                <a:gd name="connsiteX273" fmla="*/ 259096 w 6191980"/>
                <a:gd name="connsiteY273" fmla="*/ 1862474 h 6184462"/>
                <a:gd name="connsiteX274" fmla="*/ 291012 w 6191980"/>
                <a:gd name="connsiteY274" fmla="*/ 1817414 h 6184462"/>
                <a:gd name="connsiteX275" fmla="*/ 328562 w 6191980"/>
                <a:gd name="connsiteY275" fmla="*/ 1777986 h 6184462"/>
                <a:gd name="connsiteX276" fmla="*/ 371744 w 6191980"/>
                <a:gd name="connsiteY276" fmla="*/ 1738560 h 6184462"/>
                <a:gd name="connsiteX277" fmla="*/ 416805 w 6191980"/>
                <a:gd name="connsiteY277" fmla="*/ 1702885 h 6184462"/>
                <a:gd name="connsiteX278" fmla="*/ 463742 w 6191980"/>
                <a:gd name="connsiteY278" fmla="*/ 1667213 h 6184462"/>
                <a:gd name="connsiteX279" fmla="*/ 510678 w 6191980"/>
                <a:gd name="connsiteY279" fmla="*/ 1631541 h 6184462"/>
                <a:gd name="connsiteX280" fmla="*/ 557617 w 6191980"/>
                <a:gd name="connsiteY280" fmla="*/ 1595869 h 6184462"/>
                <a:gd name="connsiteX281" fmla="*/ 600799 w 6191980"/>
                <a:gd name="connsiteY281" fmla="*/ 1558320 h 6184462"/>
                <a:gd name="connsiteX282" fmla="*/ 638351 w 6191980"/>
                <a:gd name="connsiteY282" fmla="*/ 1515138 h 6184462"/>
                <a:gd name="connsiteX283" fmla="*/ 672143 w 6191980"/>
                <a:gd name="connsiteY283" fmla="*/ 1473832 h 6184462"/>
                <a:gd name="connsiteX284" fmla="*/ 698428 w 6191980"/>
                <a:gd name="connsiteY284" fmla="*/ 1426896 h 6184462"/>
                <a:gd name="connsiteX285" fmla="*/ 720959 w 6191980"/>
                <a:gd name="connsiteY285" fmla="*/ 1376203 h 6184462"/>
                <a:gd name="connsiteX286" fmla="*/ 739734 w 6191980"/>
                <a:gd name="connsiteY286" fmla="*/ 1321755 h 6184462"/>
                <a:gd name="connsiteX287" fmla="*/ 756631 w 6191980"/>
                <a:gd name="connsiteY287" fmla="*/ 1265429 h 6184462"/>
                <a:gd name="connsiteX288" fmla="*/ 771652 w 6191980"/>
                <a:gd name="connsiteY288" fmla="*/ 1209105 h 6184462"/>
                <a:gd name="connsiteX289" fmla="*/ 786672 w 6191980"/>
                <a:gd name="connsiteY289" fmla="*/ 1150903 h 6184462"/>
                <a:gd name="connsiteX290" fmla="*/ 803570 w 6191980"/>
                <a:gd name="connsiteY290" fmla="*/ 1096456 h 6184462"/>
                <a:gd name="connsiteX291" fmla="*/ 822344 w 6191980"/>
                <a:gd name="connsiteY291" fmla="*/ 1042007 h 6184462"/>
                <a:gd name="connsiteX292" fmla="*/ 844875 w 6191980"/>
                <a:gd name="connsiteY292" fmla="*/ 991317 h 6184462"/>
                <a:gd name="connsiteX293" fmla="*/ 873037 w 6191980"/>
                <a:gd name="connsiteY293" fmla="*/ 946257 h 6184462"/>
                <a:gd name="connsiteX294" fmla="*/ 906830 w 6191980"/>
                <a:gd name="connsiteY294" fmla="*/ 904952 h 6184462"/>
                <a:gd name="connsiteX295" fmla="*/ 948135 w 6191980"/>
                <a:gd name="connsiteY295" fmla="*/ 871157 h 6184462"/>
                <a:gd name="connsiteX296" fmla="*/ 993197 w 6191980"/>
                <a:gd name="connsiteY296" fmla="*/ 842995 h 6184462"/>
                <a:gd name="connsiteX297" fmla="*/ 1043887 w 6191980"/>
                <a:gd name="connsiteY297" fmla="*/ 820464 h 6184462"/>
                <a:gd name="connsiteX298" fmla="*/ 1098336 w 6191980"/>
                <a:gd name="connsiteY298" fmla="*/ 801690 h 6184462"/>
                <a:gd name="connsiteX299" fmla="*/ 1152783 w 6191980"/>
                <a:gd name="connsiteY299" fmla="*/ 784792 h 6184462"/>
                <a:gd name="connsiteX300" fmla="*/ 1210986 w 6191980"/>
                <a:gd name="connsiteY300" fmla="*/ 769772 h 6184462"/>
                <a:gd name="connsiteX301" fmla="*/ 1267309 w 6191980"/>
                <a:gd name="connsiteY301" fmla="*/ 754751 h 6184462"/>
                <a:gd name="connsiteX302" fmla="*/ 1323635 w 6191980"/>
                <a:gd name="connsiteY302" fmla="*/ 737854 h 6184462"/>
                <a:gd name="connsiteX303" fmla="*/ 1378082 w 6191980"/>
                <a:gd name="connsiteY303" fmla="*/ 719079 h 6184462"/>
                <a:gd name="connsiteX304" fmla="*/ 1428774 w 6191980"/>
                <a:gd name="connsiteY304" fmla="*/ 696549 h 6184462"/>
                <a:gd name="connsiteX305" fmla="*/ 1475711 w 6191980"/>
                <a:gd name="connsiteY305" fmla="*/ 670266 h 6184462"/>
                <a:gd name="connsiteX306" fmla="*/ 1517016 w 6191980"/>
                <a:gd name="connsiteY306" fmla="*/ 636471 h 6184462"/>
                <a:gd name="connsiteX307" fmla="*/ 1560199 w 6191980"/>
                <a:gd name="connsiteY307" fmla="*/ 598919 h 6184462"/>
                <a:gd name="connsiteX308" fmla="*/ 1597750 w 6191980"/>
                <a:gd name="connsiteY308" fmla="*/ 555737 h 6184462"/>
                <a:gd name="connsiteX309" fmla="*/ 1633422 w 6191980"/>
                <a:gd name="connsiteY309" fmla="*/ 510678 h 6184462"/>
                <a:gd name="connsiteX310" fmla="*/ 1669094 w 6191980"/>
                <a:gd name="connsiteY310" fmla="*/ 463741 h 6184462"/>
                <a:gd name="connsiteX311" fmla="*/ 1704766 w 6191980"/>
                <a:gd name="connsiteY311" fmla="*/ 416803 h 6184462"/>
                <a:gd name="connsiteX312" fmla="*/ 1740438 w 6191980"/>
                <a:gd name="connsiteY312" fmla="*/ 371743 h 6184462"/>
                <a:gd name="connsiteX313" fmla="*/ 1779867 w 6191980"/>
                <a:gd name="connsiteY313" fmla="*/ 328561 h 6184462"/>
                <a:gd name="connsiteX314" fmla="*/ 1819293 w 6191980"/>
                <a:gd name="connsiteY314" fmla="*/ 291012 h 6184462"/>
                <a:gd name="connsiteX315" fmla="*/ 1864354 w 6191980"/>
                <a:gd name="connsiteY315" fmla="*/ 259094 h 6184462"/>
                <a:gd name="connsiteX316" fmla="*/ 1911291 w 6191980"/>
                <a:gd name="connsiteY316" fmla="*/ 234686 h 6184462"/>
                <a:gd name="connsiteX317" fmla="*/ 1967617 w 6191980"/>
                <a:gd name="connsiteY317" fmla="*/ 217789 h 6184462"/>
                <a:gd name="connsiteX318" fmla="*/ 2025819 w 6191980"/>
                <a:gd name="connsiteY318" fmla="*/ 210279 h 6184462"/>
                <a:gd name="connsiteX319" fmla="*/ 2085897 w 6191980"/>
                <a:gd name="connsiteY319" fmla="*/ 208401 h 6184462"/>
                <a:gd name="connsiteX320" fmla="*/ 2149731 w 6191980"/>
                <a:gd name="connsiteY320" fmla="*/ 214035 h 6184462"/>
                <a:gd name="connsiteX321" fmla="*/ 2213567 w 6191980"/>
                <a:gd name="connsiteY321" fmla="*/ 221545 h 6184462"/>
                <a:gd name="connsiteX322" fmla="*/ 2277403 w 6191980"/>
                <a:gd name="connsiteY322" fmla="*/ 230932 h 6184462"/>
                <a:gd name="connsiteX323" fmla="*/ 2341237 w 6191980"/>
                <a:gd name="connsiteY323" fmla="*/ 238443 h 6184462"/>
                <a:gd name="connsiteX324" fmla="*/ 2405071 w 6191980"/>
                <a:gd name="connsiteY324" fmla="*/ 242197 h 6184462"/>
                <a:gd name="connsiteX325" fmla="*/ 2467030 w 6191980"/>
                <a:gd name="connsiteY325" fmla="*/ 242197 h 6184462"/>
                <a:gd name="connsiteX326" fmla="*/ 2525233 w 6191980"/>
                <a:gd name="connsiteY326" fmla="*/ 234686 h 6184462"/>
                <a:gd name="connsiteX327" fmla="*/ 2583436 w 6191980"/>
                <a:gd name="connsiteY327" fmla="*/ 219666 h 6184462"/>
                <a:gd name="connsiteX328" fmla="*/ 2639760 w 6191980"/>
                <a:gd name="connsiteY328" fmla="*/ 197137 h 6184462"/>
                <a:gd name="connsiteX329" fmla="*/ 2696083 w 6191980"/>
                <a:gd name="connsiteY329" fmla="*/ 167096 h 6184462"/>
                <a:gd name="connsiteX330" fmla="*/ 2752409 w 6191980"/>
                <a:gd name="connsiteY330" fmla="*/ 137057 h 6184462"/>
                <a:gd name="connsiteX331" fmla="*/ 2808733 w 6191980"/>
                <a:gd name="connsiteY331" fmla="*/ 103262 h 6184462"/>
                <a:gd name="connsiteX332" fmla="*/ 2863182 w 6191980"/>
                <a:gd name="connsiteY332" fmla="*/ 71344 h 6184462"/>
                <a:gd name="connsiteX333" fmla="*/ 2921385 w 6191980"/>
                <a:gd name="connsiteY333" fmla="*/ 43182 h 6184462"/>
                <a:gd name="connsiteX334" fmla="*/ 2977708 w 6191980"/>
                <a:gd name="connsiteY334" fmla="*/ 20652 h 6184462"/>
                <a:gd name="connsiteX335" fmla="*/ 3035911 w 6191980"/>
                <a:gd name="connsiteY335" fmla="*/ 5631 h 618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6191980" h="6184462">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7214" y="416803"/>
                  </a:lnTo>
                  <a:lnTo>
                    <a:pt x="4522886" y="463741"/>
                  </a:lnTo>
                  <a:lnTo>
                    <a:pt x="4558559" y="510678"/>
                  </a:lnTo>
                  <a:lnTo>
                    <a:pt x="4594231" y="555737"/>
                  </a:lnTo>
                  <a:lnTo>
                    <a:pt x="4631782" y="598919"/>
                  </a:lnTo>
                  <a:lnTo>
                    <a:pt x="4674964" y="636471"/>
                  </a:lnTo>
                  <a:lnTo>
                    <a:pt x="4716270" y="670266"/>
                  </a:lnTo>
                  <a:lnTo>
                    <a:pt x="4763206" y="696549"/>
                  </a:lnTo>
                  <a:lnTo>
                    <a:pt x="4813899" y="719079"/>
                  </a:lnTo>
                  <a:lnTo>
                    <a:pt x="4868345" y="737854"/>
                  </a:lnTo>
                  <a:lnTo>
                    <a:pt x="4924669" y="754751"/>
                  </a:lnTo>
                  <a:lnTo>
                    <a:pt x="4980995" y="769772"/>
                  </a:lnTo>
                  <a:lnTo>
                    <a:pt x="5039198" y="784792"/>
                  </a:lnTo>
                  <a:lnTo>
                    <a:pt x="5093644" y="801690"/>
                  </a:lnTo>
                  <a:lnTo>
                    <a:pt x="5148091" y="820464"/>
                  </a:lnTo>
                  <a:lnTo>
                    <a:pt x="5198784" y="842995"/>
                  </a:lnTo>
                  <a:lnTo>
                    <a:pt x="5243845" y="871157"/>
                  </a:lnTo>
                  <a:lnTo>
                    <a:pt x="5285151" y="904952"/>
                  </a:lnTo>
                  <a:lnTo>
                    <a:pt x="5318944" y="946257"/>
                  </a:lnTo>
                  <a:lnTo>
                    <a:pt x="5347108" y="991317"/>
                  </a:lnTo>
                  <a:lnTo>
                    <a:pt x="5369636" y="1042007"/>
                  </a:lnTo>
                  <a:lnTo>
                    <a:pt x="5388410" y="1096456"/>
                  </a:lnTo>
                  <a:lnTo>
                    <a:pt x="5405308" y="1150903"/>
                  </a:lnTo>
                  <a:lnTo>
                    <a:pt x="5420328" y="1209105"/>
                  </a:lnTo>
                  <a:lnTo>
                    <a:pt x="5435349" y="1265429"/>
                  </a:lnTo>
                  <a:lnTo>
                    <a:pt x="5452246" y="1321755"/>
                  </a:lnTo>
                  <a:lnTo>
                    <a:pt x="5471021" y="1376203"/>
                  </a:lnTo>
                  <a:lnTo>
                    <a:pt x="5493550" y="1426896"/>
                  </a:lnTo>
                  <a:lnTo>
                    <a:pt x="5519836" y="1473832"/>
                  </a:lnTo>
                  <a:lnTo>
                    <a:pt x="5553632" y="1515138"/>
                  </a:lnTo>
                  <a:lnTo>
                    <a:pt x="5591181" y="1558320"/>
                  </a:lnTo>
                  <a:lnTo>
                    <a:pt x="5634364" y="1595869"/>
                  </a:lnTo>
                  <a:lnTo>
                    <a:pt x="5679425" y="1631541"/>
                  </a:lnTo>
                  <a:lnTo>
                    <a:pt x="5728238" y="1667213"/>
                  </a:lnTo>
                  <a:lnTo>
                    <a:pt x="5775175" y="1702885"/>
                  </a:lnTo>
                  <a:lnTo>
                    <a:pt x="5820236" y="1738560"/>
                  </a:lnTo>
                  <a:lnTo>
                    <a:pt x="5863416" y="1777986"/>
                  </a:lnTo>
                  <a:lnTo>
                    <a:pt x="5900968" y="1817414"/>
                  </a:lnTo>
                  <a:lnTo>
                    <a:pt x="5932886" y="1862474"/>
                  </a:lnTo>
                  <a:lnTo>
                    <a:pt x="5957294" y="1909410"/>
                  </a:lnTo>
                  <a:lnTo>
                    <a:pt x="5974191" y="1965736"/>
                  </a:lnTo>
                  <a:lnTo>
                    <a:pt x="5981700" y="2023938"/>
                  </a:lnTo>
                  <a:lnTo>
                    <a:pt x="5983578" y="2084018"/>
                  </a:lnTo>
                  <a:lnTo>
                    <a:pt x="5977945" y="2147852"/>
                  </a:lnTo>
                  <a:lnTo>
                    <a:pt x="5970435" y="2211686"/>
                  </a:lnTo>
                  <a:lnTo>
                    <a:pt x="5961048" y="2275522"/>
                  </a:lnTo>
                  <a:lnTo>
                    <a:pt x="5953538" y="2339356"/>
                  </a:lnTo>
                  <a:lnTo>
                    <a:pt x="5949784" y="2403192"/>
                  </a:lnTo>
                  <a:lnTo>
                    <a:pt x="5949784" y="2465149"/>
                  </a:lnTo>
                  <a:lnTo>
                    <a:pt x="5957294" y="2523350"/>
                  </a:lnTo>
                  <a:lnTo>
                    <a:pt x="5972312" y="2581552"/>
                  </a:lnTo>
                  <a:lnTo>
                    <a:pt x="5994843" y="2636001"/>
                  </a:lnTo>
                  <a:lnTo>
                    <a:pt x="6024884" y="2692325"/>
                  </a:lnTo>
                  <a:lnTo>
                    <a:pt x="6054922" y="2748651"/>
                  </a:lnTo>
                  <a:lnTo>
                    <a:pt x="6088718" y="2804974"/>
                  </a:lnTo>
                  <a:lnTo>
                    <a:pt x="6120634" y="2859423"/>
                  </a:lnTo>
                  <a:lnTo>
                    <a:pt x="6148798" y="2917624"/>
                  </a:lnTo>
                  <a:lnTo>
                    <a:pt x="6171326" y="2973950"/>
                  </a:lnTo>
                  <a:lnTo>
                    <a:pt x="6186347" y="3032152"/>
                  </a:lnTo>
                  <a:lnTo>
                    <a:pt x="6191980" y="3092230"/>
                  </a:lnTo>
                  <a:lnTo>
                    <a:pt x="6186347" y="3152310"/>
                  </a:lnTo>
                  <a:lnTo>
                    <a:pt x="6171326" y="3210513"/>
                  </a:lnTo>
                  <a:lnTo>
                    <a:pt x="6148798" y="3266839"/>
                  </a:lnTo>
                  <a:lnTo>
                    <a:pt x="6120634" y="3325039"/>
                  </a:lnTo>
                  <a:lnTo>
                    <a:pt x="6088718" y="3379488"/>
                  </a:lnTo>
                  <a:lnTo>
                    <a:pt x="6054922" y="3435814"/>
                  </a:lnTo>
                  <a:lnTo>
                    <a:pt x="6024884" y="3492137"/>
                  </a:lnTo>
                  <a:lnTo>
                    <a:pt x="5994843" y="3548461"/>
                  </a:lnTo>
                  <a:lnTo>
                    <a:pt x="5972312" y="3602910"/>
                  </a:lnTo>
                  <a:lnTo>
                    <a:pt x="5957294" y="3661113"/>
                  </a:lnTo>
                  <a:lnTo>
                    <a:pt x="5949784" y="3719313"/>
                  </a:lnTo>
                  <a:lnTo>
                    <a:pt x="5949784" y="3781272"/>
                  </a:lnTo>
                  <a:lnTo>
                    <a:pt x="5953538" y="3845106"/>
                  </a:lnTo>
                  <a:lnTo>
                    <a:pt x="5961048" y="3908940"/>
                  </a:lnTo>
                  <a:lnTo>
                    <a:pt x="5970435" y="3972776"/>
                  </a:lnTo>
                  <a:lnTo>
                    <a:pt x="5977945" y="4036610"/>
                  </a:lnTo>
                  <a:lnTo>
                    <a:pt x="5983578" y="4100444"/>
                  </a:lnTo>
                  <a:lnTo>
                    <a:pt x="5981700" y="4160526"/>
                  </a:lnTo>
                  <a:lnTo>
                    <a:pt x="5974191" y="4218729"/>
                  </a:lnTo>
                  <a:lnTo>
                    <a:pt x="5957294" y="4275053"/>
                  </a:lnTo>
                  <a:lnTo>
                    <a:pt x="5932886" y="4321989"/>
                  </a:lnTo>
                  <a:lnTo>
                    <a:pt x="5900968" y="4367050"/>
                  </a:lnTo>
                  <a:lnTo>
                    <a:pt x="5863416" y="4406477"/>
                  </a:lnTo>
                  <a:lnTo>
                    <a:pt x="5820236" y="4445903"/>
                  </a:lnTo>
                  <a:lnTo>
                    <a:pt x="5775175" y="4481577"/>
                  </a:lnTo>
                  <a:lnTo>
                    <a:pt x="5728238" y="4517249"/>
                  </a:lnTo>
                  <a:lnTo>
                    <a:pt x="5679425" y="4552921"/>
                  </a:lnTo>
                  <a:lnTo>
                    <a:pt x="5634364" y="4588593"/>
                  </a:lnTo>
                  <a:lnTo>
                    <a:pt x="5591181" y="4626142"/>
                  </a:lnTo>
                  <a:lnTo>
                    <a:pt x="5553632" y="4669325"/>
                  </a:lnTo>
                  <a:lnTo>
                    <a:pt x="5519836" y="4710630"/>
                  </a:lnTo>
                  <a:lnTo>
                    <a:pt x="5493550" y="4757566"/>
                  </a:lnTo>
                  <a:lnTo>
                    <a:pt x="5471021" y="4808259"/>
                  </a:lnTo>
                  <a:lnTo>
                    <a:pt x="5452246" y="4862708"/>
                  </a:lnTo>
                  <a:lnTo>
                    <a:pt x="5435349" y="4919033"/>
                  </a:lnTo>
                  <a:lnTo>
                    <a:pt x="5420328" y="4975357"/>
                  </a:lnTo>
                  <a:lnTo>
                    <a:pt x="5405308" y="5033560"/>
                  </a:lnTo>
                  <a:lnTo>
                    <a:pt x="5388410" y="5088007"/>
                  </a:lnTo>
                  <a:lnTo>
                    <a:pt x="5369636" y="5142453"/>
                  </a:lnTo>
                  <a:lnTo>
                    <a:pt x="5347108" y="5193146"/>
                  </a:lnTo>
                  <a:lnTo>
                    <a:pt x="5318944" y="5238207"/>
                  </a:lnTo>
                  <a:lnTo>
                    <a:pt x="5285151" y="5279510"/>
                  </a:lnTo>
                  <a:lnTo>
                    <a:pt x="5243845" y="5313305"/>
                  </a:lnTo>
                  <a:lnTo>
                    <a:pt x="5198784" y="5341467"/>
                  </a:lnTo>
                  <a:lnTo>
                    <a:pt x="5148091" y="5363998"/>
                  </a:lnTo>
                  <a:lnTo>
                    <a:pt x="5093644" y="5382773"/>
                  </a:lnTo>
                  <a:lnTo>
                    <a:pt x="5039198" y="5399670"/>
                  </a:lnTo>
                  <a:lnTo>
                    <a:pt x="4980995" y="5414691"/>
                  </a:lnTo>
                  <a:lnTo>
                    <a:pt x="4924669" y="5429711"/>
                  </a:lnTo>
                  <a:lnTo>
                    <a:pt x="4868345" y="5446609"/>
                  </a:lnTo>
                  <a:lnTo>
                    <a:pt x="4813899" y="5465383"/>
                  </a:lnTo>
                  <a:lnTo>
                    <a:pt x="4763206" y="5487914"/>
                  </a:lnTo>
                  <a:lnTo>
                    <a:pt x="4716270" y="5514197"/>
                  </a:lnTo>
                  <a:lnTo>
                    <a:pt x="4674964" y="5547992"/>
                  </a:lnTo>
                  <a:lnTo>
                    <a:pt x="4631782" y="5585543"/>
                  </a:lnTo>
                  <a:lnTo>
                    <a:pt x="4594231" y="5628725"/>
                  </a:lnTo>
                  <a:lnTo>
                    <a:pt x="4558559" y="5673785"/>
                  </a:lnTo>
                  <a:lnTo>
                    <a:pt x="4522886" y="5720721"/>
                  </a:lnTo>
                  <a:lnTo>
                    <a:pt x="4487214" y="5767659"/>
                  </a:lnTo>
                  <a:lnTo>
                    <a:pt x="4451542" y="5812719"/>
                  </a:lnTo>
                  <a:lnTo>
                    <a:pt x="4412114" y="5855901"/>
                  </a:lnTo>
                  <a:lnTo>
                    <a:pt x="4372686" y="5893450"/>
                  </a:lnTo>
                  <a:lnTo>
                    <a:pt x="4327628" y="5925368"/>
                  </a:lnTo>
                  <a:lnTo>
                    <a:pt x="4280690" y="5949776"/>
                  </a:lnTo>
                  <a:lnTo>
                    <a:pt x="4224364" y="5966674"/>
                  </a:lnTo>
                  <a:lnTo>
                    <a:pt x="4166161" y="5974184"/>
                  </a:lnTo>
                  <a:lnTo>
                    <a:pt x="4106083" y="5976061"/>
                  </a:lnTo>
                  <a:lnTo>
                    <a:pt x="4042247" y="5970428"/>
                  </a:lnTo>
                  <a:lnTo>
                    <a:pt x="3978413" y="5962919"/>
                  </a:lnTo>
                  <a:lnTo>
                    <a:pt x="3914577" y="5953530"/>
                  </a:lnTo>
                  <a:lnTo>
                    <a:pt x="3850743" y="5946022"/>
                  </a:lnTo>
                  <a:lnTo>
                    <a:pt x="3786907" y="5942266"/>
                  </a:lnTo>
                  <a:lnTo>
                    <a:pt x="3724950" y="5942266"/>
                  </a:lnTo>
                  <a:lnTo>
                    <a:pt x="3666749" y="5949776"/>
                  </a:lnTo>
                  <a:lnTo>
                    <a:pt x="3606669" y="5964797"/>
                  </a:lnTo>
                  <a:lnTo>
                    <a:pt x="3552221" y="5987325"/>
                  </a:lnTo>
                  <a:lnTo>
                    <a:pt x="3495897" y="6017366"/>
                  </a:lnTo>
                  <a:lnTo>
                    <a:pt x="3439573" y="6047407"/>
                  </a:lnTo>
                  <a:lnTo>
                    <a:pt x="3383247" y="6081200"/>
                  </a:lnTo>
                  <a:lnTo>
                    <a:pt x="3328798" y="6113118"/>
                  </a:lnTo>
                  <a:lnTo>
                    <a:pt x="3270598" y="6141280"/>
                  </a:lnTo>
                  <a:lnTo>
                    <a:pt x="3214272" y="6163811"/>
                  </a:lnTo>
                  <a:lnTo>
                    <a:pt x="3156069" y="6178831"/>
                  </a:lnTo>
                  <a:lnTo>
                    <a:pt x="3095991" y="6184462"/>
                  </a:lnTo>
                  <a:lnTo>
                    <a:pt x="3035911" y="6178831"/>
                  </a:lnTo>
                  <a:lnTo>
                    <a:pt x="2977708" y="6163811"/>
                  </a:lnTo>
                  <a:lnTo>
                    <a:pt x="2921385" y="6141280"/>
                  </a:lnTo>
                  <a:lnTo>
                    <a:pt x="2863182" y="6113118"/>
                  </a:lnTo>
                  <a:lnTo>
                    <a:pt x="2808733" y="6081200"/>
                  </a:lnTo>
                  <a:lnTo>
                    <a:pt x="2752409" y="6047407"/>
                  </a:lnTo>
                  <a:lnTo>
                    <a:pt x="2696083" y="6017366"/>
                  </a:lnTo>
                  <a:lnTo>
                    <a:pt x="2639760" y="5987325"/>
                  </a:lnTo>
                  <a:lnTo>
                    <a:pt x="2583436" y="5964797"/>
                  </a:lnTo>
                  <a:lnTo>
                    <a:pt x="2525233" y="5949776"/>
                  </a:lnTo>
                  <a:lnTo>
                    <a:pt x="2467030" y="5942266"/>
                  </a:lnTo>
                  <a:lnTo>
                    <a:pt x="2405071" y="5942266"/>
                  </a:lnTo>
                  <a:lnTo>
                    <a:pt x="2341237" y="5946022"/>
                  </a:lnTo>
                  <a:lnTo>
                    <a:pt x="2277403" y="5953530"/>
                  </a:lnTo>
                  <a:lnTo>
                    <a:pt x="2213567" y="5962919"/>
                  </a:lnTo>
                  <a:lnTo>
                    <a:pt x="2149731" y="5970428"/>
                  </a:lnTo>
                  <a:lnTo>
                    <a:pt x="2085897" y="5976061"/>
                  </a:lnTo>
                  <a:lnTo>
                    <a:pt x="2025819" y="5974184"/>
                  </a:lnTo>
                  <a:lnTo>
                    <a:pt x="1967617" y="5966674"/>
                  </a:lnTo>
                  <a:lnTo>
                    <a:pt x="1911291" y="5949776"/>
                  </a:lnTo>
                  <a:lnTo>
                    <a:pt x="1864354" y="5925368"/>
                  </a:lnTo>
                  <a:lnTo>
                    <a:pt x="1819293" y="5893450"/>
                  </a:lnTo>
                  <a:lnTo>
                    <a:pt x="1779867" y="5855901"/>
                  </a:lnTo>
                  <a:lnTo>
                    <a:pt x="1740438" y="5812719"/>
                  </a:lnTo>
                  <a:lnTo>
                    <a:pt x="1704766" y="5767659"/>
                  </a:lnTo>
                  <a:lnTo>
                    <a:pt x="1669094" y="5720721"/>
                  </a:lnTo>
                  <a:lnTo>
                    <a:pt x="1633422" y="5673785"/>
                  </a:lnTo>
                  <a:lnTo>
                    <a:pt x="1597750" y="5628725"/>
                  </a:lnTo>
                  <a:lnTo>
                    <a:pt x="1560199" y="5585543"/>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pic>
        <p:nvPicPr>
          <p:cNvPr id="4" name="Graphic 3" descr="Basic Shapes with solid fill">
            <a:extLst>
              <a:ext uri="{FF2B5EF4-FFF2-40B4-BE49-F238E27FC236}">
                <a16:creationId xmlns:a16="http://schemas.microsoft.com/office/drawing/2014/main" id="{A0914016-B724-E4BC-F55B-A3EBCDACC2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24947" y="729584"/>
            <a:ext cx="1260000" cy="1260000"/>
          </a:xfrm>
          <a:prstGeom prst="rect">
            <a:avLst/>
          </a:prstGeom>
        </p:spPr>
      </p:pic>
      <p:grpSp>
        <p:nvGrpSpPr>
          <p:cNvPr id="27" name="Group 26">
            <a:extLst>
              <a:ext uri="{FF2B5EF4-FFF2-40B4-BE49-F238E27FC236}">
                <a16:creationId xmlns:a16="http://schemas.microsoft.com/office/drawing/2014/main" id="{6C6D9DC8-9EDB-48B2-8125-10F4D6B899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90805" y="2554317"/>
            <a:ext cx="3185554" cy="3181684"/>
            <a:chOff x="5790805" y="2554317"/>
            <a:chExt cx="3185554" cy="3181684"/>
          </a:xfrm>
        </p:grpSpPr>
        <p:sp>
          <p:nvSpPr>
            <p:cNvPr id="28" name="Freeform: Shape 27">
              <a:extLst>
                <a:ext uri="{FF2B5EF4-FFF2-40B4-BE49-F238E27FC236}">
                  <a16:creationId xmlns:a16="http://schemas.microsoft.com/office/drawing/2014/main" id="{85C158AF-7342-4A1E-9160-0D1C8CD0D6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88384" y="2651760"/>
              <a:ext cx="2990398" cy="2986796"/>
            </a:xfrm>
            <a:custGeom>
              <a:avLst/>
              <a:gdLst>
                <a:gd name="connsiteX0" fmla="*/ 1495200 w 2990398"/>
                <a:gd name="connsiteY0" fmla="*/ 0 h 2986796"/>
                <a:gd name="connsiteX1" fmla="*/ 1524214 w 2990398"/>
                <a:gd name="connsiteY1" fmla="*/ 2720 h 2986796"/>
                <a:gd name="connsiteX2" fmla="*/ 1552324 w 2990398"/>
                <a:gd name="connsiteY2" fmla="*/ 9974 h 2986796"/>
                <a:gd name="connsiteX3" fmla="*/ 1579526 w 2990398"/>
                <a:gd name="connsiteY3" fmla="*/ 20855 h 2986796"/>
                <a:gd name="connsiteX4" fmla="*/ 1607633 w 2990398"/>
                <a:gd name="connsiteY4" fmla="*/ 34456 h 2986796"/>
                <a:gd name="connsiteX5" fmla="*/ 1633930 w 2990398"/>
                <a:gd name="connsiteY5" fmla="*/ 49872 h 2986796"/>
                <a:gd name="connsiteX6" fmla="*/ 1661132 w 2990398"/>
                <a:gd name="connsiteY6" fmla="*/ 66192 h 2986796"/>
                <a:gd name="connsiteX7" fmla="*/ 1688333 w 2990398"/>
                <a:gd name="connsiteY7" fmla="*/ 80699 h 2986796"/>
                <a:gd name="connsiteX8" fmla="*/ 1715535 w 2990398"/>
                <a:gd name="connsiteY8" fmla="*/ 95209 h 2986796"/>
                <a:gd name="connsiteX9" fmla="*/ 1741831 w 2990398"/>
                <a:gd name="connsiteY9" fmla="*/ 106088 h 2986796"/>
                <a:gd name="connsiteX10" fmla="*/ 1770845 w 2990398"/>
                <a:gd name="connsiteY10" fmla="*/ 113343 h 2986796"/>
                <a:gd name="connsiteX11" fmla="*/ 1798954 w 2990398"/>
                <a:gd name="connsiteY11" fmla="*/ 116970 h 2986796"/>
                <a:gd name="connsiteX12" fmla="*/ 1828877 w 2990398"/>
                <a:gd name="connsiteY12" fmla="*/ 116970 h 2986796"/>
                <a:gd name="connsiteX13" fmla="*/ 1859705 w 2990398"/>
                <a:gd name="connsiteY13" fmla="*/ 115157 h 2986796"/>
                <a:gd name="connsiteX14" fmla="*/ 1890534 w 2990398"/>
                <a:gd name="connsiteY14" fmla="*/ 111529 h 2986796"/>
                <a:gd name="connsiteX15" fmla="*/ 1921363 w 2990398"/>
                <a:gd name="connsiteY15" fmla="*/ 106996 h 2986796"/>
                <a:gd name="connsiteX16" fmla="*/ 1952192 w 2990398"/>
                <a:gd name="connsiteY16" fmla="*/ 103369 h 2986796"/>
                <a:gd name="connsiteX17" fmla="*/ 1983021 w 2990398"/>
                <a:gd name="connsiteY17" fmla="*/ 100648 h 2986796"/>
                <a:gd name="connsiteX18" fmla="*/ 2012036 w 2990398"/>
                <a:gd name="connsiteY18" fmla="*/ 101554 h 2986796"/>
                <a:gd name="connsiteX19" fmla="*/ 2040145 w 2990398"/>
                <a:gd name="connsiteY19" fmla="*/ 105182 h 2986796"/>
                <a:gd name="connsiteX20" fmla="*/ 2067346 w 2990398"/>
                <a:gd name="connsiteY20" fmla="*/ 113343 h 2986796"/>
                <a:gd name="connsiteX21" fmla="*/ 2090015 w 2990398"/>
                <a:gd name="connsiteY21" fmla="*/ 125130 h 2986796"/>
                <a:gd name="connsiteX22" fmla="*/ 2111775 w 2990398"/>
                <a:gd name="connsiteY22" fmla="*/ 140545 h 2986796"/>
                <a:gd name="connsiteX23" fmla="*/ 2130817 w 2990398"/>
                <a:gd name="connsiteY23" fmla="*/ 158680 h 2986796"/>
                <a:gd name="connsiteX24" fmla="*/ 2149858 w 2990398"/>
                <a:gd name="connsiteY24" fmla="*/ 179535 h 2986796"/>
                <a:gd name="connsiteX25" fmla="*/ 2167088 w 2990398"/>
                <a:gd name="connsiteY25" fmla="*/ 201296 h 2986796"/>
                <a:gd name="connsiteX26" fmla="*/ 2184315 w 2990398"/>
                <a:gd name="connsiteY26" fmla="*/ 223964 h 2986796"/>
                <a:gd name="connsiteX27" fmla="*/ 2201542 w 2990398"/>
                <a:gd name="connsiteY27" fmla="*/ 246632 h 2986796"/>
                <a:gd name="connsiteX28" fmla="*/ 2218769 w 2990398"/>
                <a:gd name="connsiteY28" fmla="*/ 268395 h 2986796"/>
                <a:gd name="connsiteX29" fmla="*/ 2236905 w 2990398"/>
                <a:gd name="connsiteY29" fmla="*/ 289249 h 2986796"/>
                <a:gd name="connsiteX30" fmla="*/ 2257760 w 2990398"/>
                <a:gd name="connsiteY30" fmla="*/ 307385 h 2986796"/>
                <a:gd name="connsiteX31" fmla="*/ 2277709 w 2990398"/>
                <a:gd name="connsiteY31" fmla="*/ 323707 h 2986796"/>
                <a:gd name="connsiteX32" fmla="*/ 2300376 w 2990398"/>
                <a:gd name="connsiteY32" fmla="*/ 336400 h 2986796"/>
                <a:gd name="connsiteX33" fmla="*/ 2324858 w 2990398"/>
                <a:gd name="connsiteY33" fmla="*/ 347282 h 2986796"/>
                <a:gd name="connsiteX34" fmla="*/ 2351153 w 2990398"/>
                <a:gd name="connsiteY34" fmla="*/ 356348 h 2986796"/>
                <a:gd name="connsiteX35" fmla="*/ 2378355 w 2990398"/>
                <a:gd name="connsiteY35" fmla="*/ 364509 h 2986796"/>
                <a:gd name="connsiteX36" fmla="*/ 2405556 w 2990398"/>
                <a:gd name="connsiteY36" fmla="*/ 371762 h 2986796"/>
                <a:gd name="connsiteX37" fmla="*/ 2433665 w 2990398"/>
                <a:gd name="connsiteY37" fmla="*/ 379017 h 2986796"/>
                <a:gd name="connsiteX38" fmla="*/ 2459961 w 2990398"/>
                <a:gd name="connsiteY38" fmla="*/ 387178 h 2986796"/>
                <a:gd name="connsiteX39" fmla="*/ 2486255 w 2990398"/>
                <a:gd name="connsiteY39" fmla="*/ 396244 h 2986796"/>
                <a:gd name="connsiteX40" fmla="*/ 2510738 w 2990398"/>
                <a:gd name="connsiteY40" fmla="*/ 407126 h 2986796"/>
                <a:gd name="connsiteX41" fmla="*/ 2532500 w 2990398"/>
                <a:gd name="connsiteY41" fmla="*/ 420727 h 2986796"/>
                <a:gd name="connsiteX42" fmla="*/ 2552448 w 2990398"/>
                <a:gd name="connsiteY42" fmla="*/ 437048 h 2986796"/>
                <a:gd name="connsiteX43" fmla="*/ 2568768 w 2990398"/>
                <a:gd name="connsiteY43" fmla="*/ 456997 h 2986796"/>
                <a:gd name="connsiteX44" fmla="*/ 2582369 w 2990398"/>
                <a:gd name="connsiteY44" fmla="*/ 478758 h 2986796"/>
                <a:gd name="connsiteX45" fmla="*/ 2593250 w 2990398"/>
                <a:gd name="connsiteY45" fmla="*/ 503239 h 2986796"/>
                <a:gd name="connsiteX46" fmla="*/ 2602317 w 2990398"/>
                <a:gd name="connsiteY46" fmla="*/ 529536 h 2986796"/>
                <a:gd name="connsiteX47" fmla="*/ 2610477 w 2990398"/>
                <a:gd name="connsiteY47" fmla="*/ 555831 h 2986796"/>
                <a:gd name="connsiteX48" fmla="*/ 2617732 w 2990398"/>
                <a:gd name="connsiteY48" fmla="*/ 583940 h 2986796"/>
                <a:gd name="connsiteX49" fmla="*/ 2624986 w 2990398"/>
                <a:gd name="connsiteY49" fmla="*/ 611141 h 2986796"/>
                <a:gd name="connsiteX50" fmla="*/ 2633146 w 2990398"/>
                <a:gd name="connsiteY50" fmla="*/ 638344 h 2986796"/>
                <a:gd name="connsiteX51" fmla="*/ 2642213 w 2990398"/>
                <a:gd name="connsiteY51" fmla="*/ 664641 h 2986796"/>
                <a:gd name="connsiteX52" fmla="*/ 2653094 w 2990398"/>
                <a:gd name="connsiteY52" fmla="*/ 689121 h 2986796"/>
                <a:gd name="connsiteX53" fmla="*/ 2665789 w 2990398"/>
                <a:gd name="connsiteY53" fmla="*/ 711789 h 2986796"/>
                <a:gd name="connsiteX54" fmla="*/ 2682110 w 2990398"/>
                <a:gd name="connsiteY54" fmla="*/ 731739 h 2986796"/>
                <a:gd name="connsiteX55" fmla="*/ 2700244 w 2990398"/>
                <a:gd name="connsiteY55" fmla="*/ 752593 h 2986796"/>
                <a:gd name="connsiteX56" fmla="*/ 2721098 w 2990398"/>
                <a:gd name="connsiteY56" fmla="*/ 770728 h 2986796"/>
                <a:gd name="connsiteX57" fmla="*/ 2742860 w 2990398"/>
                <a:gd name="connsiteY57" fmla="*/ 787956 h 2986796"/>
                <a:gd name="connsiteX58" fmla="*/ 2766436 w 2990398"/>
                <a:gd name="connsiteY58" fmla="*/ 805184 h 2986796"/>
                <a:gd name="connsiteX59" fmla="*/ 2789104 w 2990398"/>
                <a:gd name="connsiteY59" fmla="*/ 822412 h 2986796"/>
                <a:gd name="connsiteX60" fmla="*/ 2810864 w 2990398"/>
                <a:gd name="connsiteY60" fmla="*/ 839640 h 2986796"/>
                <a:gd name="connsiteX61" fmla="*/ 2831718 w 2990398"/>
                <a:gd name="connsiteY61" fmla="*/ 858682 h 2986796"/>
                <a:gd name="connsiteX62" fmla="*/ 2849854 w 2990398"/>
                <a:gd name="connsiteY62" fmla="*/ 877723 h 2986796"/>
                <a:gd name="connsiteX63" fmla="*/ 2865269 w 2990398"/>
                <a:gd name="connsiteY63" fmla="*/ 899485 h 2986796"/>
                <a:gd name="connsiteX64" fmla="*/ 2877057 w 2990398"/>
                <a:gd name="connsiteY64" fmla="*/ 922153 h 2986796"/>
                <a:gd name="connsiteX65" fmla="*/ 2885217 w 2990398"/>
                <a:gd name="connsiteY65" fmla="*/ 949356 h 2986796"/>
                <a:gd name="connsiteX66" fmla="*/ 2888844 w 2990398"/>
                <a:gd name="connsiteY66" fmla="*/ 977465 h 2986796"/>
                <a:gd name="connsiteX67" fmla="*/ 2889751 w 2990398"/>
                <a:gd name="connsiteY67" fmla="*/ 1006481 h 2986796"/>
                <a:gd name="connsiteX68" fmla="*/ 2887031 w 2990398"/>
                <a:gd name="connsiteY68" fmla="*/ 1037309 h 2986796"/>
                <a:gd name="connsiteX69" fmla="*/ 2883403 w 2990398"/>
                <a:gd name="connsiteY69" fmla="*/ 1068137 h 2986796"/>
                <a:gd name="connsiteX70" fmla="*/ 2878870 w 2990398"/>
                <a:gd name="connsiteY70" fmla="*/ 1098967 h 2986796"/>
                <a:gd name="connsiteX71" fmla="*/ 2875242 w 2990398"/>
                <a:gd name="connsiteY71" fmla="*/ 1129796 h 2986796"/>
                <a:gd name="connsiteX72" fmla="*/ 2873430 w 2990398"/>
                <a:gd name="connsiteY72" fmla="*/ 1160626 h 2986796"/>
                <a:gd name="connsiteX73" fmla="*/ 2873430 w 2990398"/>
                <a:gd name="connsiteY73" fmla="*/ 1190548 h 2986796"/>
                <a:gd name="connsiteX74" fmla="*/ 2877057 w 2990398"/>
                <a:gd name="connsiteY74" fmla="*/ 1218656 h 2986796"/>
                <a:gd name="connsiteX75" fmla="*/ 2884310 w 2990398"/>
                <a:gd name="connsiteY75" fmla="*/ 1246765 h 2986796"/>
                <a:gd name="connsiteX76" fmla="*/ 2895190 w 2990398"/>
                <a:gd name="connsiteY76" fmla="*/ 1273062 h 2986796"/>
                <a:gd name="connsiteX77" fmla="*/ 2909700 w 2990398"/>
                <a:gd name="connsiteY77" fmla="*/ 1300263 h 2986796"/>
                <a:gd name="connsiteX78" fmla="*/ 2924206 w 2990398"/>
                <a:gd name="connsiteY78" fmla="*/ 1327465 h 2986796"/>
                <a:gd name="connsiteX79" fmla="*/ 2940528 w 2990398"/>
                <a:gd name="connsiteY79" fmla="*/ 1354668 h 2986796"/>
                <a:gd name="connsiteX80" fmla="*/ 2955942 w 2990398"/>
                <a:gd name="connsiteY80" fmla="*/ 1380964 h 2986796"/>
                <a:gd name="connsiteX81" fmla="*/ 2969543 w 2990398"/>
                <a:gd name="connsiteY81" fmla="*/ 1409071 h 2986796"/>
                <a:gd name="connsiteX82" fmla="*/ 2980424 w 2990398"/>
                <a:gd name="connsiteY82" fmla="*/ 1436275 h 2986796"/>
                <a:gd name="connsiteX83" fmla="*/ 2987677 w 2990398"/>
                <a:gd name="connsiteY83" fmla="*/ 1464384 h 2986796"/>
                <a:gd name="connsiteX84" fmla="*/ 2990398 w 2990398"/>
                <a:gd name="connsiteY84" fmla="*/ 1493398 h 2986796"/>
                <a:gd name="connsiteX85" fmla="*/ 2987677 w 2990398"/>
                <a:gd name="connsiteY85" fmla="*/ 1522414 h 2986796"/>
                <a:gd name="connsiteX86" fmla="*/ 2980424 w 2990398"/>
                <a:gd name="connsiteY86" fmla="*/ 1550523 h 2986796"/>
                <a:gd name="connsiteX87" fmla="*/ 2969543 w 2990398"/>
                <a:gd name="connsiteY87" fmla="*/ 1577725 h 2986796"/>
                <a:gd name="connsiteX88" fmla="*/ 2955942 w 2990398"/>
                <a:gd name="connsiteY88" fmla="*/ 1605834 h 2986796"/>
                <a:gd name="connsiteX89" fmla="*/ 2940528 w 2990398"/>
                <a:gd name="connsiteY89" fmla="*/ 1632130 h 2986796"/>
                <a:gd name="connsiteX90" fmla="*/ 2924206 w 2990398"/>
                <a:gd name="connsiteY90" fmla="*/ 1659332 h 2986796"/>
                <a:gd name="connsiteX91" fmla="*/ 2909700 w 2990398"/>
                <a:gd name="connsiteY91" fmla="*/ 1686534 h 2986796"/>
                <a:gd name="connsiteX92" fmla="*/ 2895190 w 2990398"/>
                <a:gd name="connsiteY92" fmla="*/ 1713736 h 2986796"/>
                <a:gd name="connsiteX93" fmla="*/ 2884310 w 2990398"/>
                <a:gd name="connsiteY93" fmla="*/ 1740031 h 2986796"/>
                <a:gd name="connsiteX94" fmla="*/ 2877057 w 2990398"/>
                <a:gd name="connsiteY94" fmla="*/ 1768140 h 2986796"/>
                <a:gd name="connsiteX95" fmla="*/ 2873430 w 2990398"/>
                <a:gd name="connsiteY95" fmla="*/ 1796249 h 2986796"/>
                <a:gd name="connsiteX96" fmla="*/ 2873430 w 2990398"/>
                <a:gd name="connsiteY96" fmla="*/ 1826171 h 2986796"/>
                <a:gd name="connsiteX97" fmla="*/ 2875242 w 2990398"/>
                <a:gd name="connsiteY97" fmla="*/ 1857001 h 2986796"/>
                <a:gd name="connsiteX98" fmla="*/ 2878870 w 2990398"/>
                <a:gd name="connsiteY98" fmla="*/ 1887829 h 2986796"/>
                <a:gd name="connsiteX99" fmla="*/ 2883403 w 2990398"/>
                <a:gd name="connsiteY99" fmla="*/ 1918659 h 2986796"/>
                <a:gd name="connsiteX100" fmla="*/ 2887031 w 2990398"/>
                <a:gd name="connsiteY100" fmla="*/ 1949489 h 2986796"/>
                <a:gd name="connsiteX101" fmla="*/ 2889751 w 2990398"/>
                <a:gd name="connsiteY101" fmla="*/ 1980317 h 2986796"/>
                <a:gd name="connsiteX102" fmla="*/ 2888844 w 2990398"/>
                <a:gd name="connsiteY102" fmla="*/ 2009333 h 2986796"/>
                <a:gd name="connsiteX103" fmla="*/ 2885217 w 2990398"/>
                <a:gd name="connsiteY103" fmla="*/ 2037442 h 2986796"/>
                <a:gd name="connsiteX104" fmla="*/ 2877057 w 2990398"/>
                <a:gd name="connsiteY104" fmla="*/ 2064644 h 2986796"/>
                <a:gd name="connsiteX105" fmla="*/ 2865269 w 2990398"/>
                <a:gd name="connsiteY105" fmla="*/ 2087312 h 2986796"/>
                <a:gd name="connsiteX106" fmla="*/ 2849854 w 2990398"/>
                <a:gd name="connsiteY106" fmla="*/ 2109074 h 2986796"/>
                <a:gd name="connsiteX107" fmla="*/ 2831718 w 2990398"/>
                <a:gd name="connsiteY107" fmla="*/ 2128116 h 2986796"/>
                <a:gd name="connsiteX108" fmla="*/ 2810864 w 2990398"/>
                <a:gd name="connsiteY108" fmla="*/ 2147156 h 2986796"/>
                <a:gd name="connsiteX109" fmla="*/ 2789104 w 2990398"/>
                <a:gd name="connsiteY109" fmla="*/ 2164385 h 2986796"/>
                <a:gd name="connsiteX110" fmla="*/ 2766436 w 2990398"/>
                <a:gd name="connsiteY110" fmla="*/ 2181613 h 2986796"/>
                <a:gd name="connsiteX111" fmla="*/ 2742860 w 2990398"/>
                <a:gd name="connsiteY111" fmla="*/ 2198842 h 2986796"/>
                <a:gd name="connsiteX112" fmla="*/ 2721098 w 2990398"/>
                <a:gd name="connsiteY112" fmla="*/ 2216069 h 2986796"/>
                <a:gd name="connsiteX113" fmla="*/ 2700244 w 2990398"/>
                <a:gd name="connsiteY113" fmla="*/ 2234203 h 2986796"/>
                <a:gd name="connsiteX114" fmla="*/ 2682110 w 2990398"/>
                <a:gd name="connsiteY114" fmla="*/ 2255059 h 2986796"/>
                <a:gd name="connsiteX115" fmla="*/ 2665789 w 2990398"/>
                <a:gd name="connsiteY115" fmla="*/ 2275007 h 2986796"/>
                <a:gd name="connsiteX116" fmla="*/ 2653094 w 2990398"/>
                <a:gd name="connsiteY116" fmla="*/ 2297675 h 2986796"/>
                <a:gd name="connsiteX117" fmla="*/ 2642213 w 2990398"/>
                <a:gd name="connsiteY117" fmla="*/ 2322157 h 2986796"/>
                <a:gd name="connsiteX118" fmla="*/ 2633146 w 2990398"/>
                <a:gd name="connsiteY118" fmla="*/ 2348452 h 2986796"/>
                <a:gd name="connsiteX119" fmla="*/ 2624986 w 2990398"/>
                <a:gd name="connsiteY119" fmla="*/ 2375655 h 2986796"/>
                <a:gd name="connsiteX120" fmla="*/ 2617732 w 2990398"/>
                <a:gd name="connsiteY120" fmla="*/ 2402858 h 2986796"/>
                <a:gd name="connsiteX121" fmla="*/ 2610477 w 2990398"/>
                <a:gd name="connsiteY121" fmla="*/ 2430967 h 2986796"/>
                <a:gd name="connsiteX122" fmla="*/ 2602317 w 2990398"/>
                <a:gd name="connsiteY122" fmla="*/ 2457261 h 2986796"/>
                <a:gd name="connsiteX123" fmla="*/ 2593250 w 2990398"/>
                <a:gd name="connsiteY123" fmla="*/ 2483556 h 2986796"/>
                <a:gd name="connsiteX124" fmla="*/ 2582369 w 2990398"/>
                <a:gd name="connsiteY124" fmla="*/ 2508038 h 2986796"/>
                <a:gd name="connsiteX125" fmla="*/ 2568768 w 2990398"/>
                <a:gd name="connsiteY125" fmla="*/ 2529801 h 2986796"/>
                <a:gd name="connsiteX126" fmla="*/ 2552448 w 2990398"/>
                <a:gd name="connsiteY126" fmla="*/ 2549749 h 2986796"/>
                <a:gd name="connsiteX127" fmla="*/ 2532500 w 2990398"/>
                <a:gd name="connsiteY127" fmla="*/ 2566069 h 2986796"/>
                <a:gd name="connsiteX128" fmla="*/ 2510738 w 2990398"/>
                <a:gd name="connsiteY128" fmla="*/ 2579670 h 2986796"/>
                <a:gd name="connsiteX129" fmla="*/ 2486255 w 2990398"/>
                <a:gd name="connsiteY129" fmla="*/ 2590552 h 2986796"/>
                <a:gd name="connsiteX130" fmla="*/ 2459961 w 2990398"/>
                <a:gd name="connsiteY130" fmla="*/ 2599619 h 2986796"/>
                <a:gd name="connsiteX131" fmla="*/ 2433665 w 2990398"/>
                <a:gd name="connsiteY131" fmla="*/ 2607779 h 2986796"/>
                <a:gd name="connsiteX132" fmla="*/ 2405556 w 2990398"/>
                <a:gd name="connsiteY132" fmla="*/ 2615034 h 2986796"/>
                <a:gd name="connsiteX133" fmla="*/ 2378355 w 2990398"/>
                <a:gd name="connsiteY133" fmla="*/ 2622287 h 2986796"/>
                <a:gd name="connsiteX134" fmla="*/ 2351153 w 2990398"/>
                <a:gd name="connsiteY134" fmla="*/ 2630448 h 2986796"/>
                <a:gd name="connsiteX135" fmla="*/ 2324858 w 2990398"/>
                <a:gd name="connsiteY135" fmla="*/ 2639517 h 2986796"/>
                <a:gd name="connsiteX136" fmla="*/ 2300376 w 2990398"/>
                <a:gd name="connsiteY136" fmla="*/ 2650397 h 2986796"/>
                <a:gd name="connsiteX137" fmla="*/ 2277709 w 2990398"/>
                <a:gd name="connsiteY137" fmla="*/ 2663091 h 2986796"/>
                <a:gd name="connsiteX138" fmla="*/ 2257760 w 2990398"/>
                <a:gd name="connsiteY138" fmla="*/ 2679412 h 2986796"/>
                <a:gd name="connsiteX139" fmla="*/ 2236905 w 2990398"/>
                <a:gd name="connsiteY139" fmla="*/ 2697548 h 2986796"/>
                <a:gd name="connsiteX140" fmla="*/ 2218769 w 2990398"/>
                <a:gd name="connsiteY140" fmla="*/ 2718403 h 2986796"/>
                <a:gd name="connsiteX141" fmla="*/ 2201542 w 2990398"/>
                <a:gd name="connsiteY141" fmla="*/ 2740164 h 2986796"/>
                <a:gd name="connsiteX142" fmla="*/ 2184315 w 2990398"/>
                <a:gd name="connsiteY142" fmla="*/ 2762832 h 2986796"/>
                <a:gd name="connsiteX143" fmla="*/ 2167088 w 2990398"/>
                <a:gd name="connsiteY143" fmla="*/ 2785501 h 2986796"/>
                <a:gd name="connsiteX144" fmla="*/ 2149858 w 2990398"/>
                <a:gd name="connsiteY144" fmla="*/ 2807263 h 2986796"/>
                <a:gd name="connsiteX145" fmla="*/ 2130817 w 2990398"/>
                <a:gd name="connsiteY145" fmla="*/ 2828117 h 2986796"/>
                <a:gd name="connsiteX146" fmla="*/ 2111775 w 2990398"/>
                <a:gd name="connsiteY146" fmla="*/ 2846252 h 2986796"/>
                <a:gd name="connsiteX147" fmla="*/ 2090015 w 2990398"/>
                <a:gd name="connsiteY147" fmla="*/ 2861666 h 2986796"/>
                <a:gd name="connsiteX148" fmla="*/ 2067346 w 2990398"/>
                <a:gd name="connsiteY148" fmla="*/ 2873455 h 2986796"/>
                <a:gd name="connsiteX149" fmla="*/ 2040145 w 2990398"/>
                <a:gd name="connsiteY149" fmla="*/ 2881614 h 2986796"/>
                <a:gd name="connsiteX150" fmla="*/ 2012036 w 2990398"/>
                <a:gd name="connsiteY150" fmla="*/ 2885242 h 2986796"/>
                <a:gd name="connsiteX151" fmla="*/ 1983021 w 2990398"/>
                <a:gd name="connsiteY151" fmla="*/ 2886149 h 2986796"/>
                <a:gd name="connsiteX152" fmla="*/ 1952192 w 2990398"/>
                <a:gd name="connsiteY152" fmla="*/ 2883428 h 2986796"/>
                <a:gd name="connsiteX153" fmla="*/ 1921363 w 2990398"/>
                <a:gd name="connsiteY153" fmla="*/ 2879802 h 2986796"/>
                <a:gd name="connsiteX154" fmla="*/ 1890534 w 2990398"/>
                <a:gd name="connsiteY154" fmla="*/ 2875267 h 2986796"/>
                <a:gd name="connsiteX155" fmla="*/ 1859705 w 2990398"/>
                <a:gd name="connsiteY155" fmla="*/ 2871641 h 2986796"/>
                <a:gd name="connsiteX156" fmla="*/ 1828877 w 2990398"/>
                <a:gd name="connsiteY156" fmla="*/ 2869827 h 2986796"/>
                <a:gd name="connsiteX157" fmla="*/ 1798954 w 2990398"/>
                <a:gd name="connsiteY157" fmla="*/ 2869827 h 2986796"/>
                <a:gd name="connsiteX158" fmla="*/ 1770845 w 2990398"/>
                <a:gd name="connsiteY158" fmla="*/ 2873455 h 2986796"/>
                <a:gd name="connsiteX159" fmla="*/ 1741831 w 2990398"/>
                <a:gd name="connsiteY159" fmla="*/ 2880708 h 2986796"/>
                <a:gd name="connsiteX160" fmla="*/ 1715535 w 2990398"/>
                <a:gd name="connsiteY160" fmla="*/ 2891590 h 2986796"/>
                <a:gd name="connsiteX161" fmla="*/ 1688333 w 2990398"/>
                <a:gd name="connsiteY161" fmla="*/ 2906097 h 2986796"/>
                <a:gd name="connsiteX162" fmla="*/ 1661132 w 2990398"/>
                <a:gd name="connsiteY162" fmla="*/ 2920605 h 2986796"/>
                <a:gd name="connsiteX163" fmla="*/ 1633930 w 2990398"/>
                <a:gd name="connsiteY163" fmla="*/ 2936927 h 2986796"/>
                <a:gd name="connsiteX164" fmla="*/ 1607633 w 2990398"/>
                <a:gd name="connsiteY164" fmla="*/ 2952341 h 2986796"/>
                <a:gd name="connsiteX165" fmla="*/ 1579526 w 2990398"/>
                <a:gd name="connsiteY165" fmla="*/ 2965941 h 2986796"/>
                <a:gd name="connsiteX166" fmla="*/ 1552324 w 2990398"/>
                <a:gd name="connsiteY166" fmla="*/ 2976823 h 2986796"/>
                <a:gd name="connsiteX167" fmla="*/ 1524214 w 2990398"/>
                <a:gd name="connsiteY167" fmla="*/ 2984076 h 2986796"/>
                <a:gd name="connsiteX168" fmla="*/ 1495200 w 2990398"/>
                <a:gd name="connsiteY168" fmla="*/ 2986796 h 2986796"/>
                <a:gd name="connsiteX169" fmla="*/ 1466185 w 2990398"/>
                <a:gd name="connsiteY169" fmla="*/ 2984076 h 2986796"/>
                <a:gd name="connsiteX170" fmla="*/ 1438076 w 2990398"/>
                <a:gd name="connsiteY170" fmla="*/ 2976823 h 2986796"/>
                <a:gd name="connsiteX171" fmla="*/ 1410874 w 2990398"/>
                <a:gd name="connsiteY171" fmla="*/ 2965941 h 2986796"/>
                <a:gd name="connsiteX172" fmla="*/ 1382765 w 2990398"/>
                <a:gd name="connsiteY172" fmla="*/ 2952341 h 2986796"/>
                <a:gd name="connsiteX173" fmla="*/ 1356470 w 2990398"/>
                <a:gd name="connsiteY173" fmla="*/ 2936927 h 2986796"/>
                <a:gd name="connsiteX174" fmla="*/ 1329268 w 2990398"/>
                <a:gd name="connsiteY174" fmla="*/ 2920605 h 2986796"/>
                <a:gd name="connsiteX175" fmla="*/ 1302066 w 2990398"/>
                <a:gd name="connsiteY175" fmla="*/ 2906097 h 2986796"/>
                <a:gd name="connsiteX176" fmla="*/ 1274865 w 2990398"/>
                <a:gd name="connsiteY176" fmla="*/ 2891590 h 2986796"/>
                <a:gd name="connsiteX177" fmla="*/ 1247663 w 2990398"/>
                <a:gd name="connsiteY177" fmla="*/ 2880708 h 2986796"/>
                <a:gd name="connsiteX178" fmla="*/ 1219554 w 2990398"/>
                <a:gd name="connsiteY178" fmla="*/ 2873455 h 2986796"/>
                <a:gd name="connsiteX179" fmla="*/ 1191445 w 2990398"/>
                <a:gd name="connsiteY179" fmla="*/ 2869827 h 2986796"/>
                <a:gd name="connsiteX180" fmla="*/ 1161523 w 2990398"/>
                <a:gd name="connsiteY180" fmla="*/ 2869827 h 2986796"/>
                <a:gd name="connsiteX181" fmla="*/ 1130694 w 2990398"/>
                <a:gd name="connsiteY181" fmla="*/ 2871641 h 2986796"/>
                <a:gd name="connsiteX182" fmla="*/ 1099866 w 2990398"/>
                <a:gd name="connsiteY182" fmla="*/ 2875267 h 2986796"/>
                <a:gd name="connsiteX183" fmla="*/ 1069036 w 2990398"/>
                <a:gd name="connsiteY183" fmla="*/ 2879802 h 2986796"/>
                <a:gd name="connsiteX184" fmla="*/ 1038207 w 2990398"/>
                <a:gd name="connsiteY184" fmla="*/ 2883428 h 2986796"/>
                <a:gd name="connsiteX185" fmla="*/ 1007378 w 2990398"/>
                <a:gd name="connsiteY185" fmla="*/ 2886149 h 2986796"/>
                <a:gd name="connsiteX186" fmla="*/ 978364 w 2990398"/>
                <a:gd name="connsiteY186" fmla="*/ 2885242 h 2986796"/>
                <a:gd name="connsiteX187" fmla="*/ 950255 w 2990398"/>
                <a:gd name="connsiteY187" fmla="*/ 2881614 h 2986796"/>
                <a:gd name="connsiteX188" fmla="*/ 923053 w 2990398"/>
                <a:gd name="connsiteY188" fmla="*/ 2873455 h 2986796"/>
                <a:gd name="connsiteX189" fmla="*/ 900384 w 2990398"/>
                <a:gd name="connsiteY189" fmla="*/ 2861666 h 2986796"/>
                <a:gd name="connsiteX190" fmla="*/ 878622 w 2990398"/>
                <a:gd name="connsiteY190" fmla="*/ 2846252 h 2986796"/>
                <a:gd name="connsiteX191" fmla="*/ 859581 w 2990398"/>
                <a:gd name="connsiteY191" fmla="*/ 2828117 h 2986796"/>
                <a:gd name="connsiteX192" fmla="*/ 840540 w 2990398"/>
                <a:gd name="connsiteY192" fmla="*/ 2807263 h 2986796"/>
                <a:gd name="connsiteX193" fmla="*/ 823313 w 2990398"/>
                <a:gd name="connsiteY193" fmla="*/ 2785501 h 2986796"/>
                <a:gd name="connsiteX194" fmla="*/ 806083 w 2990398"/>
                <a:gd name="connsiteY194" fmla="*/ 2762832 h 2986796"/>
                <a:gd name="connsiteX195" fmla="*/ 788856 w 2990398"/>
                <a:gd name="connsiteY195" fmla="*/ 2740164 h 2986796"/>
                <a:gd name="connsiteX196" fmla="*/ 771629 w 2990398"/>
                <a:gd name="connsiteY196" fmla="*/ 2718403 h 2986796"/>
                <a:gd name="connsiteX197" fmla="*/ 753494 w 2990398"/>
                <a:gd name="connsiteY197" fmla="*/ 2697548 h 2986796"/>
                <a:gd name="connsiteX198" fmla="*/ 732639 w 2990398"/>
                <a:gd name="connsiteY198" fmla="*/ 2679412 h 2986796"/>
                <a:gd name="connsiteX199" fmla="*/ 712691 w 2990398"/>
                <a:gd name="connsiteY199" fmla="*/ 2663091 h 2986796"/>
                <a:gd name="connsiteX200" fmla="*/ 690023 w 2990398"/>
                <a:gd name="connsiteY200" fmla="*/ 2650397 h 2986796"/>
                <a:gd name="connsiteX201" fmla="*/ 665541 w 2990398"/>
                <a:gd name="connsiteY201" fmla="*/ 2639517 h 2986796"/>
                <a:gd name="connsiteX202" fmla="*/ 639246 w 2990398"/>
                <a:gd name="connsiteY202" fmla="*/ 2630448 h 2986796"/>
                <a:gd name="connsiteX203" fmla="*/ 612044 w 2990398"/>
                <a:gd name="connsiteY203" fmla="*/ 2622287 h 2986796"/>
                <a:gd name="connsiteX204" fmla="*/ 584842 w 2990398"/>
                <a:gd name="connsiteY204" fmla="*/ 2615034 h 2986796"/>
                <a:gd name="connsiteX205" fmla="*/ 556733 w 2990398"/>
                <a:gd name="connsiteY205" fmla="*/ 2607779 h 2986796"/>
                <a:gd name="connsiteX206" fmla="*/ 530438 w 2990398"/>
                <a:gd name="connsiteY206" fmla="*/ 2599619 h 2986796"/>
                <a:gd name="connsiteX207" fmla="*/ 504143 w 2990398"/>
                <a:gd name="connsiteY207" fmla="*/ 2590552 h 2986796"/>
                <a:gd name="connsiteX208" fmla="*/ 479662 w 2990398"/>
                <a:gd name="connsiteY208" fmla="*/ 2579670 h 2986796"/>
                <a:gd name="connsiteX209" fmla="*/ 457900 w 2990398"/>
                <a:gd name="connsiteY209" fmla="*/ 2566069 h 2986796"/>
                <a:gd name="connsiteX210" fmla="*/ 437951 w 2990398"/>
                <a:gd name="connsiteY210" fmla="*/ 2549749 h 2986796"/>
                <a:gd name="connsiteX211" fmla="*/ 421632 w 2990398"/>
                <a:gd name="connsiteY211" fmla="*/ 2529801 h 2986796"/>
                <a:gd name="connsiteX212" fmla="*/ 408030 w 2990398"/>
                <a:gd name="connsiteY212" fmla="*/ 2508038 h 2986796"/>
                <a:gd name="connsiteX213" fmla="*/ 397149 w 2990398"/>
                <a:gd name="connsiteY213" fmla="*/ 2483556 h 2986796"/>
                <a:gd name="connsiteX214" fmla="*/ 388082 w 2990398"/>
                <a:gd name="connsiteY214" fmla="*/ 2457261 h 2986796"/>
                <a:gd name="connsiteX215" fmla="*/ 379921 w 2990398"/>
                <a:gd name="connsiteY215" fmla="*/ 2430967 h 2986796"/>
                <a:gd name="connsiteX216" fmla="*/ 372668 w 2990398"/>
                <a:gd name="connsiteY216" fmla="*/ 2402858 h 2986796"/>
                <a:gd name="connsiteX217" fmla="*/ 365414 w 2990398"/>
                <a:gd name="connsiteY217" fmla="*/ 2375655 h 2986796"/>
                <a:gd name="connsiteX218" fmla="*/ 357253 w 2990398"/>
                <a:gd name="connsiteY218" fmla="*/ 2348452 h 2986796"/>
                <a:gd name="connsiteX219" fmla="*/ 348185 w 2990398"/>
                <a:gd name="connsiteY219" fmla="*/ 2322157 h 2986796"/>
                <a:gd name="connsiteX220" fmla="*/ 337304 w 2990398"/>
                <a:gd name="connsiteY220" fmla="*/ 2297675 h 2986796"/>
                <a:gd name="connsiteX221" fmla="*/ 324611 w 2990398"/>
                <a:gd name="connsiteY221" fmla="*/ 2275007 h 2986796"/>
                <a:gd name="connsiteX222" fmla="*/ 308290 w 2990398"/>
                <a:gd name="connsiteY222" fmla="*/ 2255059 h 2986796"/>
                <a:gd name="connsiteX223" fmla="*/ 290155 w 2990398"/>
                <a:gd name="connsiteY223" fmla="*/ 2234203 h 2986796"/>
                <a:gd name="connsiteX224" fmla="*/ 269300 w 2990398"/>
                <a:gd name="connsiteY224" fmla="*/ 2216069 h 2986796"/>
                <a:gd name="connsiteX225" fmla="*/ 246631 w 2990398"/>
                <a:gd name="connsiteY225" fmla="*/ 2198842 h 2986796"/>
                <a:gd name="connsiteX226" fmla="*/ 223963 w 2990398"/>
                <a:gd name="connsiteY226" fmla="*/ 2181613 h 2986796"/>
                <a:gd name="connsiteX227" fmla="*/ 201296 w 2990398"/>
                <a:gd name="connsiteY227" fmla="*/ 2164385 h 2986796"/>
                <a:gd name="connsiteX228" fmla="*/ 179534 w 2990398"/>
                <a:gd name="connsiteY228" fmla="*/ 2147156 h 2986796"/>
                <a:gd name="connsiteX229" fmla="*/ 158679 w 2990398"/>
                <a:gd name="connsiteY229" fmla="*/ 2128116 h 2986796"/>
                <a:gd name="connsiteX230" fmla="*/ 140545 w 2990398"/>
                <a:gd name="connsiteY230" fmla="*/ 2109074 h 2986796"/>
                <a:gd name="connsiteX231" fmla="*/ 125130 w 2990398"/>
                <a:gd name="connsiteY231" fmla="*/ 2087312 h 2986796"/>
                <a:gd name="connsiteX232" fmla="*/ 113343 w 2990398"/>
                <a:gd name="connsiteY232" fmla="*/ 2064644 h 2986796"/>
                <a:gd name="connsiteX233" fmla="*/ 105182 w 2990398"/>
                <a:gd name="connsiteY233" fmla="*/ 2037442 h 2986796"/>
                <a:gd name="connsiteX234" fmla="*/ 101555 w 2990398"/>
                <a:gd name="connsiteY234" fmla="*/ 2009333 h 2986796"/>
                <a:gd name="connsiteX235" fmla="*/ 100648 w 2990398"/>
                <a:gd name="connsiteY235" fmla="*/ 1980317 h 2986796"/>
                <a:gd name="connsiteX236" fmla="*/ 103368 w 2990398"/>
                <a:gd name="connsiteY236" fmla="*/ 1949489 h 2986796"/>
                <a:gd name="connsiteX237" fmla="*/ 106995 w 2990398"/>
                <a:gd name="connsiteY237" fmla="*/ 1918659 h 2986796"/>
                <a:gd name="connsiteX238" fmla="*/ 111528 w 2990398"/>
                <a:gd name="connsiteY238" fmla="*/ 1887829 h 2986796"/>
                <a:gd name="connsiteX239" fmla="*/ 115156 w 2990398"/>
                <a:gd name="connsiteY239" fmla="*/ 1857001 h 2986796"/>
                <a:gd name="connsiteX240" fmla="*/ 116970 w 2990398"/>
                <a:gd name="connsiteY240" fmla="*/ 1826171 h 2986796"/>
                <a:gd name="connsiteX241" fmla="*/ 116970 w 2990398"/>
                <a:gd name="connsiteY241" fmla="*/ 1796249 h 2986796"/>
                <a:gd name="connsiteX242" fmla="*/ 113343 w 2990398"/>
                <a:gd name="connsiteY242" fmla="*/ 1768140 h 2986796"/>
                <a:gd name="connsiteX243" fmla="*/ 106089 w 2990398"/>
                <a:gd name="connsiteY243" fmla="*/ 1740031 h 2986796"/>
                <a:gd name="connsiteX244" fmla="*/ 95208 w 2990398"/>
                <a:gd name="connsiteY244" fmla="*/ 1713736 h 2986796"/>
                <a:gd name="connsiteX245" fmla="*/ 81606 w 2990398"/>
                <a:gd name="connsiteY245" fmla="*/ 1686534 h 2986796"/>
                <a:gd name="connsiteX246" fmla="*/ 66192 w 2990398"/>
                <a:gd name="connsiteY246" fmla="*/ 1659332 h 2986796"/>
                <a:gd name="connsiteX247" fmla="*/ 49872 w 2990398"/>
                <a:gd name="connsiteY247" fmla="*/ 1632130 h 2986796"/>
                <a:gd name="connsiteX248" fmla="*/ 34458 w 2990398"/>
                <a:gd name="connsiteY248" fmla="*/ 1605834 h 2986796"/>
                <a:gd name="connsiteX249" fmla="*/ 20855 w 2990398"/>
                <a:gd name="connsiteY249" fmla="*/ 1577725 h 2986796"/>
                <a:gd name="connsiteX250" fmla="*/ 9975 w 2990398"/>
                <a:gd name="connsiteY250" fmla="*/ 1550523 h 2986796"/>
                <a:gd name="connsiteX251" fmla="*/ 2721 w 2990398"/>
                <a:gd name="connsiteY251" fmla="*/ 1522414 h 2986796"/>
                <a:gd name="connsiteX252" fmla="*/ 0 w 2990398"/>
                <a:gd name="connsiteY252" fmla="*/ 1493398 h 2986796"/>
                <a:gd name="connsiteX253" fmla="*/ 2721 w 2990398"/>
                <a:gd name="connsiteY253" fmla="*/ 1464384 h 2986796"/>
                <a:gd name="connsiteX254" fmla="*/ 9975 w 2990398"/>
                <a:gd name="connsiteY254" fmla="*/ 1436275 h 2986796"/>
                <a:gd name="connsiteX255" fmla="*/ 20855 w 2990398"/>
                <a:gd name="connsiteY255" fmla="*/ 1409071 h 2986796"/>
                <a:gd name="connsiteX256" fmla="*/ 34458 w 2990398"/>
                <a:gd name="connsiteY256" fmla="*/ 1380964 h 2986796"/>
                <a:gd name="connsiteX257" fmla="*/ 49872 w 2990398"/>
                <a:gd name="connsiteY257" fmla="*/ 1354668 h 2986796"/>
                <a:gd name="connsiteX258" fmla="*/ 66192 w 2990398"/>
                <a:gd name="connsiteY258" fmla="*/ 1327465 h 2986796"/>
                <a:gd name="connsiteX259" fmla="*/ 81606 w 2990398"/>
                <a:gd name="connsiteY259" fmla="*/ 1300263 h 2986796"/>
                <a:gd name="connsiteX260" fmla="*/ 95208 w 2990398"/>
                <a:gd name="connsiteY260" fmla="*/ 1273062 h 2986796"/>
                <a:gd name="connsiteX261" fmla="*/ 106089 w 2990398"/>
                <a:gd name="connsiteY261" fmla="*/ 1246765 h 2986796"/>
                <a:gd name="connsiteX262" fmla="*/ 113343 w 2990398"/>
                <a:gd name="connsiteY262" fmla="*/ 1218656 h 2986796"/>
                <a:gd name="connsiteX263" fmla="*/ 116970 w 2990398"/>
                <a:gd name="connsiteY263" fmla="*/ 1190548 h 2986796"/>
                <a:gd name="connsiteX264" fmla="*/ 116970 w 2990398"/>
                <a:gd name="connsiteY264" fmla="*/ 1160626 h 2986796"/>
                <a:gd name="connsiteX265" fmla="*/ 115156 w 2990398"/>
                <a:gd name="connsiteY265" fmla="*/ 1129796 h 2986796"/>
                <a:gd name="connsiteX266" fmla="*/ 111528 w 2990398"/>
                <a:gd name="connsiteY266" fmla="*/ 1098967 h 2986796"/>
                <a:gd name="connsiteX267" fmla="*/ 106995 w 2990398"/>
                <a:gd name="connsiteY267" fmla="*/ 1068137 h 2986796"/>
                <a:gd name="connsiteX268" fmla="*/ 103368 w 2990398"/>
                <a:gd name="connsiteY268" fmla="*/ 1037309 h 2986796"/>
                <a:gd name="connsiteX269" fmla="*/ 100648 w 2990398"/>
                <a:gd name="connsiteY269" fmla="*/ 1006481 h 2986796"/>
                <a:gd name="connsiteX270" fmla="*/ 101555 w 2990398"/>
                <a:gd name="connsiteY270" fmla="*/ 977465 h 2986796"/>
                <a:gd name="connsiteX271" fmla="*/ 105182 w 2990398"/>
                <a:gd name="connsiteY271" fmla="*/ 949356 h 2986796"/>
                <a:gd name="connsiteX272" fmla="*/ 113343 w 2990398"/>
                <a:gd name="connsiteY272" fmla="*/ 922153 h 2986796"/>
                <a:gd name="connsiteX273" fmla="*/ 125130 w 2990398"/>
                <a:gd name="connsiteY273" fmla="*/ 899485 h 2986796"/>
                <a:gd name="connsiteX274" fmla="*/ 140545 w 2990398"/>
                <a:gd name="connsiteY274" fmla="*/ 877723 h 2986796"/>
                <a:gd name="connsiteX275" fmla="*/ 158679 w 2990398"/>
                <a:gd name="connsiteY275" fmla="*/ 858682 h 2986796"/>
                <a:gd name="connsiteX276" fmla="*/ 179534 w 2990398"/>
                <a:gd name="connsiteY276" fmla="*/ 839640 h 2986796"/>
                <a:gd name="connsiteX277" fmla="*/ 201296 w 2990398"/>
                <a:gd name="connsiteY277" fmla="*/ 822412 h 2986796"/>
                <a:gd name="connsiteX278" fmla="*/ 223963 w 2990398"/>
                <a:gd name="connsiteY278" fmla="*/ 805184 h 2986796"/>
                <a:gd name="connsiteX279" fmla="*/ 246631 w 2990398"/>
                <a:gd name="connsiteY279" fmla="*/ 787956 h 2986796"/>
                <a:gd name="connsiteX280" fmla="*/ 269300 w 2990398"/>
                <a:gd name="connsiteY280" fmla="*/ 770728 h 2986796"/>
                <a:gd name="connsiteX281" fmla="*/ 290155 w 2990398"/>
                <a:gd name="connsiteY281" fmla="*/ 752593 h 2986796"/>
                <a:gd name="connsiteX282" fmla="*/ 308290 w 2990398"/>
                <a:gd name="connsiteY282" fmla="*/ 731739 h 2986796"/>
                <a:gd name="connsiteX283" fmla="*/ 324611 w 2990398"/>
                <a:gd name="connsiteY283" fmla="*/ 711789 h 2986796"/>
                <a:gd name="connsiteX284" fmla="*/ 337304 w 2990398"/>
                <a:gd name="connsiteY284" fmla="*/ 689121 h 2986796"/>
                <a:gd name="connsiteX285" fmla="*/ 348185 w 2990398"/>
                <a:gd name="connsiteY285" fmla="*/ 664641 h 2986796"/>
                <a:gd name="connsiteX286" fmla="*/ 357253 w 2990398"/>
                <a:gd name="connsiteY286" fmla="*/ 638344 h 2986796"/>
                <a:gd name="connsiteX287" fmla="*/ 365414 w 2990398"/>
                <a:gd name="connsiteY287" fmla="*/ 611141 h 2986796"/>
                <a:gd name="connsiteX288" fmla="*/ 372668 w 2990398"/>
                <a:gd name="connsiteY288" fmla="*/ 583940 h 2986796"/>
                <a:gd name="connsiteX289" fmla="*/ 379921 w 2990398"/>
                <a:gd name="connsiteY289" fmla="*/ 555831 h 2986796"/>
                <a:gd name="connsiteX290" fmla="*/ 388082 w 2990398"/>
                <a:gd name="connsiteY290" fmla="*/ 529536 h 2986796"/>
                <a:gd name="connsiteX291" fmla="*/ 397149 w 2990398"/>
                <a:gd name="connsiteY291" fmla="*/ 503239 h 2986796"/>
                <a:gd name="connsiteX292" fmla="*/ 408030 w 2990398"/>
                <a:gd name="connsiteY292" fmla="*/ 478758 h 2986796"/>
                <a:gd name="connsiteX293" fmla="*/ 421632 w 2990398"/>
                <a:gd name="connsiteY293" fmla="*/ 456997 h 2986796"/>
                <a:gd name="connsiteX294" fmla="*/ 437951 w 2990398"/>
                <a:gd name="connsiteY294" fmla="*/ 437048 h 2986796"/>
                <a:gd name="connsiteX295" fmla="*/ 457900 w 2990398"/>
                <a:gd name="connsiteY295" fmla="*/ 420727 h 2986796"/>
                <a:gd name="connsiteX296" fmla="*/ 479662 w 2990398"/>
                <a:gd name="connsiteY296" fmla="*/ 407126 h 2986796"/>
                <a:gd name="connsiteX297" fmla="*/ 504143 w 2990398"/>
                <a:gd name="connsiteY297" fmla="*/ 396244 h 2986796"/>
                <a:gd name="connsiteX298" fmla="*/ 530438 w 2990398"/>
                <a:gd name="connsiteY298" fmla="*/ 387178 h 2986796"/>
                <a:gd name="connsiteX299" fmla="*/ 556733 w 2990398"/>
                <a:gd name="connsiteY299" fmla="*/ 379017 h 2986796"/>
                <a:gd name="connsiteX300" fmla="*/ 584842 w 2990398"/>
                <a:gd name="connsiteY300" fmla="*/ 371762 h 2986796"/>
                <a:gd name="connsiteX301" fmla="*/ 612044 w 2990398"/>
                <a:gd name="connsiteY301" fmla="*/ 364509 h 2986796"/>
                <a:gd name="connsiteX302" fmla="*/ 639246 w 2990398"/>
                <a:gd name="connsiteY302" fmla="*/ 356348 h 2986796"/>
                <a:gd name="connsiteX303" fmla="*/ 665541 w 2990398"/>
                <a:gd name="connsiteY303" fmla="*/ 347282 h 2986796"/>
                <a:gd name="connsiteX304" fmla="*/ 690023 w 2990398"/>
                <a:gd name="connsiteY304" fmla="*/ 336400 h 2986796"/>
                <a:gd name="connsiteX305" fmla="*/ 712691 w 2990398"/>
                <a:gd name="connsiteY305" fmla="*/ 323707 h 2986796"/>
                <a:gd name="connsiteX306" fmla="*/ 732639 w 2990398"/>
                <a:gd name="connsiteY306" fmla="*/ 307385 h 2986796"/>
                <a:gd name="connsiteX307" fmla="*/ 753494 w 2990398"/>
                <a:gd name="connsiteY307" fmla="*/ 289249 h 2986796"/>
                <a:gd name="connsiteX308" fmla="*/ 771629 w 2990398"/>
                <a:gd name="connsiteY308" fmla="*/ 268395 h 2986796"/>
                <a:gd name="connsiteX309" fmla="*/ 788856 w 2990398"/>
                <a:gd name="connsiteY309" fmla="*/ 246632 h 2986796"/>
                <a:gd name="connsiteX310" fmla="*/ 806083 w 2990398"/>
                <a:gd name="connsiteY310" fmla="*/ 223964 h 2986796"/>
                <a:gd name="connsiteX311" fmla="*/ 823313 w 2990398"/>
                <a:gd name="connsiteY311" fmla="*/ 201296 h 2986796"/>
                <a:gd name="connsiteX312" fmla="*/ 840540 w 2990398"/>
                <a:gd name="connsiteY312" fmla="*/ 179535 h 2986796"/>
                <a:gd name="connsiteX313" fmla="*/ 859581 w 2990398"/>
                <a:gd name="connsiteY313" fmla="*/ 158680 h 2986796"/>
                <a:gd name="connsiteX314" fmla="*/ 878622 w 2990398"/>
                <a:gd name="connsiteY314" fmla="*/ 140545 h 2986796"/>
                <a:gd name="connsiteX315" fmla="*/ 900384 w 2990398"/>
                <a:gd name="connsiteY315" fmla="*/ 125130 h 2986796"/>
                <a:gd name="connsiteX316" fmla="*/ 923053 w 2990398"/>
                <a:gd name="connsiteY316" fmla="*/ 113343 h 2986796"/>
                <a:gd name="connsiteX317" fmla="*/ 950255 w 2990398"/>
                <a:gd name="connsiteY317" fmla="*/ 105182 h 2986796"/>
                <a:gd name="connsiteX318" fmla="*/ 978364 w 2990398"/>
                <a:gd name="connsiteY318" fmla="*/ 101554 h 2986796"/>
                <a:gd name="connsiteX319" fmla="*/ 1007378 w 2990398"/>
                <a:gd name="connsiteY319" fmla="*/ 100648 h 2986796"/>
                <a:gd name="connsiteX320" fmla="*/ 1038207 w 2990398"/>
                <a:gd name="connsiteY320" fmla="*/ 103369 h 2986796"/>
                <a:gd name="connsiteX321" fmla="*/ 1069036 w 2990398"/>
                <a:gd name="connsiteY321" fmla="*/ 106996 h 2986796"/>
                <a:gd name="connsiteX322" fmla="*/ 1099866 w 2990398"/>
                <a:gd name="connsiteY322" fmla="*/ 111529 h 2986796"/>
                <a:gd name="connsiteX323" fmla="*/ 1130694 w 2990398"/>
                <a:gd name="connsiteY323" fmla="*/ 115157 h 2986796"/>
                <a:gd name="connsiteX324" fmla="*/ 1161523 w 2990398"/>
                <a:gd name="connsiteY324" fmla="*/ 116970 h 2986796"/>
                <a:gd name="connsiteX325" fmla="*/ 1191445 w 2990398"/>
                <a:gd name="connsiteY325" fmla="*/ 116970 h 2986796"/>
                <a:gd name="connsiteX326" fmla="*/ 1219554 w 2990398"/>
                <a:gd name="connsiteY326" fmla="*/ 113343 h 2986796"/>
                <a:gd name="connsiteX327" fmla="*/ 1247663 w 2990398"/>
                <a:gd name="connsiteY327" fmla="*/ 106088 h 2986796"/>
                <a:gd name="connsiteX328" fmla="*/ 1274865 w 2990398"/>
                <a:gd name="connsiteY328" fmla="*/ 95209 h 2986796"/>
                <a:gd name="connsiteX329" fmla="*/ 1302066 w 2990398"/>
                <a:gd name="connsiteY329" fmla="*/ 80699 h 2986796"/>
                <a:gd name="connsiteX330" fmla="*/ 1329268 w 2990398"/>
                <a:gd name="connsiteY330" fmla="*/ 66192 h 2986796"/>
                <a:gd name="connsiteX331" fmla="*/ 1356470 w 2990398"/>
                <a:gd name="connsiteY331" fmla="*/ 49872 h 2986796"/>
                <a:gd name="connsiteX332" fmla="*/ 1382765 w 2990398"/>
                <a:gd name="connsiteY332" fmla="*/ 34456 h 2986796"/>
                <a:gd name="connsiteX333" fmla="*/ 1410874 w 2990398"/>
                <a:gd name="connsiteY333" fmla="*/ 20855 h 2986796"/>
                <a:gd name="connsiteX334" fmla="*/ 1438076 w 2990398"/>
                <a:gd name="connsiteY334" fmla="*/ 9974 h 2986796"/>
                <a:gd name="connsiteX335" fmla="*/ 1466185 w 2990398"/>
                <a:gd name="connsiteY335" fmla="*/ 2720 h 298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2990398" h="2986796">
                  <a:moveTo>
                    <a:pt x="1495200" y="0"/>
                  </a:moveTo>
                  <a:lnTo>
                    <a:pt x="1524214" y="2720"/>
                  </a:lnTo>
                  <a:lnTo>
                    <a:pt x="1552324" y="9974"/>
                  </a:lnTo>
                  <a:lnTo>
                    <a:pt x="1579526" y="20855"/>
                  </a:lnTo>
                  <a:lnTo>
                    <a:pt x="1607633" y="34456"/>
                  </a:lnTo>
                  <a:lnTo>
                    <a:pt x="1633930" y="49872"/>
                  </a:lnTo>
                  <a:lnTo>
                    <a:pt x="1661132" y="66192"/>
                  </a:lnTo>
                  <a:lnTo>
                    <a:pt x="1688333" y="80699"/>
                  </a:lnTo>
                  <a:lnTo>
                    <a:pt x="1715535" y="95209"/>
                  </a:lnTo>
                  <a:lnTo>
                    <a:pt x="1741831" y="106088"/>
                  </a:lnTo>
                  <a:lnTo>
                    <a:pt x="1770845" y="113343"/>
                  </a:lnTo>
                  <a:lnTo>
                    <a:pt x="1798954" y="116970"/>
                  </a:lnTo>
                  <a:lnTo>
                    <a:pt x="1828877" y="116970"/>
                  </a:lnTo>
                  <a:lnTo>
                    <a:pt x="1859705" y="115157"/>
                  </a:lnTo>
                  <a:lnTo>
                    <a:pt x="1890534" y="111529"/>
                  </a:lnTo>
                  <a:lnTo>
                    <a:pt x="1921363" y="106996"/>
                  </a:lnTo>
                  <a:lnTo>
                    <a:pt x="1952192" y="103369"/>
                  </a:lnTo>
                  <a:lnTo>
                    <a:pt x="1983021" y="100648"/>
                  </a:lnTo>
                  <a:lnTo>
                    <a:pt x="2012036" y="101554"/>
                  </a:lnTo>
                  <a:lnTo>
                    <a:pt x="2040145" y="105182"/>
                  </a:lnTo>
                  <a:lnTo>
                    <a:pt x="2067346" y="113343"/>
                  </a:lnTo>
                  <a:lnTo>
                    <a:pt x="2090015" y="125130"/>
                  </a:lnTo>
                  <a:lnTo>
                    <a:pt x="2111775" y="140545"/>
                  </a:lnTo>
                  <a:lnTo>
                    <a:pt x="2130817" y="158680"/>
                  </a:lnTo>
                  <a:lnTo>
                    <a:pt x="2149858" y="179535"/>
                  </a:lnTo>
                  <a:lnTo>
                    <a:pt x="2167088" y="201296"/>
                  </a:lnTo>
                  <a:lnTo>
                    <a:pt x="2184315" y="223964"/>
                  </a:lnTo>
                  <a:lnTo>
                    <a:pt x="2201542" y="246632"/>
                  </a:lnTo>
                  <a:lnTo>
                    <a:pt x="2218769" y="268395"/>
                  </a:lnTo>
                  <a:lnTo>
                    <a:pt x="2236905" y="289249"/>
                  </a:lnTo>
                  <a:lnTo>
                    <a:pt x="2257760" y="307385"/>
                  </a:lnTo>
                  <a:lnTo>
                    <a:pt x="2277709" y="323707"/>
                  </a:lnTo>
                  <a:lnTo>
                    <a:pt x="2300376" y="336400"/>
                  </a:lnTo>
                  <a:lnTo>
                    <a:pt x="2324858" y="347282"/>
                  </a:lnTo>
                  <a:lnTo>
                    <a:pt x="2351153" y="356348"/>
                  </a:lnTo>
                  <a:lnTo>
                    <a:pt x="2378355" y="364509"/>
                  </a:lnTo>
                  <a:lnTo>
                    <a:pt x="2405556" y="371762"/>
                  </a:lnTo>
                  <a:lnTo>
                    <a:pt x="2433665" y="379017"/>
                  </a:lnTo>
                  <a:lnTo>
                    <a:pt x="2459961" y="387178"/>
                  </a:lnTo>
                  <a:lnTo>
                    <a:pt x="2486255" y="396244"/>
                  </a:lnTo>
                  <a:lnTo>
                    <a:pt x="2510738" y="407126"/>
                  </a:lnTo>
                  <a:lnTo>
                    <a:pt x="2532500" y="420727"/>
                  </a:lnTo>
                  <a:lnTo>
                    <a:pt x="2552448" y="437048"/>
                  </a:lnTo>
                  <a:lnTo>
                    <a:pt x="2568768" y="456997"/>
                  </a:lnTo>
                  <a:lnTo>
                    <a:pt x="2582369" y="478758"/>
                  </a:lnTo>
                  <a:lnTo>
                    <a:pt x="2593250" y="503239"/>
                  </a:lnTo>
                  <a:lnTo>
                    <a:pt x="2602317" y="529536"/>
                  </a:lnTo>
                  <a:lnTo>
                    <a:pt x="2610477" y="555831"/>
                  </a:lnTo>
                  <a:lnTo>
                    <a:pt x="2617732" y="583940"/>
                  </a:lnTo>
                  <a:lnTo>
                    <a:pt x="2624986" y="611141"/>
                  </a:lnTo>
                  <a:lnTo>
                    <a:pt x="2633146" y="638344"/>
                  </a:lnTo>
                  <a:lnTo>
                    <a:pt x="2642213" y="664641"/>
                  </a:lnTo>
                  <a:lnTo>
                    <a:pt x="2653094" y="689121"/>
                  </a:lnTo>
                  <a:lnTo>
                    <a:pt x="2665789" y="711789"/>
                  </a:lnTo>
                  <a:lnTo>
                    <a:pt x="2682110" y="731739"/>
                  </a:lnTo>
                  <a:lnTo>
                    <a:pt x="2700244" y="752593"/>
                  </a:lnTo>
                  <a:lnTo>
                    <a:pt x="2721098" y="770728"/>
                  </a:lnTo>
                  <a:lnTo>
                    <a:pt x="2742860" y="787956"/>
                  </a:lnTo>
                  <a:lnTo>
                    <a:pt x="2766436" y="805184"/>
                  </a:lnTo>
                  <a:lnTo>
                    <a:pt x="2789104" y="822412"/>
                  </a:lnTo>
                  <a:lnTo>
                    <a:pt x="2810864" y="839640"/>
                  </a:lnTo>
                  <a:lnTo>
                    <a:pt x="2831718" y="858682"/>
                  </a:lnTo>
                  <a:lnTo>
                    <a:pt x="2849854" y="877723"/>
                  </a:lnTo>
                  <a:lnTo>
                    <a:pt x="2865269" y="899485"/>
                  </a:lnTo>
                  <a:lnTo>
                    <a:pt x="2877057" y="922153"/>
                  </a:lnTo>
                  <a:lnTo>
                    <a:pt x="2885217" y="949356"/>
                  </a:lnTo>
                  <a:lnTo>
                    <a:pt x="2888844" y="977465"/>
                  </a:lnTo>
                  <a:lnTo>
                    <a:pt x="2889751" y="1006481"/>
                  </a:lnTo>
                  <a:lnTo>
                    <a:pt x="2887031" y="1037309"/>
                  </a:lnTo>
                  <a:lnTo>
                    <a:pt x="2883403" y="1068137"/>
                  </a:lnTo>
                  <a:lnTo>
                    <a:pt x="2878870" y="1098967"/>
                  </a:lnTo>
                  <a:lnTo>
                    <a:pt x="2875242" y="1129796"/>
                  </a:lnTo>
                  <a:lnTo>
                    <a:pt x="2873430" y="1160626"/>
                  </a:lnTo>
                  <a:lnTo>
                    <a:pt x="2873430" y="1190548"/>
                  </a:lnTo>
                  <a:lnTo>
                    <a:pt x="2877057" y="1218656"/>
                  </a:lnTo>
                  <a:lnTo>
                    <a:pt x="2884310" y="1246765"/>
                  </a:lnTo>
                  <a:lnTo>
                    <a:pt x="2895190" y="1273062"/>
                  </a:lnTo>
                  <a:lnTo>
                    <a:pt x="2909700" y="1300263"/>
                  </a:lnTo>
                  <a:lnTo>
                    <a:pt x="2924206" y="1327465"/>
                  </a:lnTo>
                  <a:lnTo>
                    <a:pt x="2940528" y="1354668"/>
                  </a:lnTo>
                  <a:lnTo>
                    <a:pt x="2955942" y="1380964"/>
                  </a:lnTo>
                  <a:lnTo>
                    <a:pt x="2969543" y="1409071"/>
                  </a:lnTo>
                  <a:lnTo>
                    <a:pt x="2980424" y="1436275"/>
                  </a:lnTo>
                  <a:lnTo>
                    <a:pt x="2987677" y="1464384"/>
                  </a:lnTo>
                  <a:lnTo>
                    <a:pt x="2990398" y="1493398"/>
                  </a:lnTo>
                  <a:lnTo>
                    <a:pt x="2987677" y="1522414"/>
                  </a:lnTo>
                  <a:lnTo>
                    <a:pt x="2980424" y="1550523"/>
                  </a:lnTo>
                  <a:lnTo>
                    <a:pt x="2969543" y="1577725"/>
                  </a:lnTo>
                  <a:lnTo>
                    <a:pt x="2955942" y="1605834"/>
                  </a:lnTo>
                  <a:lnTo>
                    <a:pt x="2940528" y="1632130"/>
                  </a:lnTo>
                  <a:lnTo>
                    <a:pt x="2924206" y="1659332"/>
                  </a:lnTo>
                  <a:lnTo>
                    <a:pt x="2909700" y="1686534"/>
                  </a:lnTo>
                  <a:lnTo>
                    <a:pt x="2895190" y="1713736"/>
                  </a:lnTo>
                  <a:lnTo>
                    <a:pt x="2884310" y="1740031"/>
                  </a:lnTo>
                  <a:lnTo>
                    <a:pt x="2877057" y="1768140"/>
                  </a:lnTo>
                  <a:lnTo>
                    <a:pt x="2873430" y="1796249"/>
                  </a:lnTo>
                  <a:lnTo>
                    <a:pt x="2873430" y="1826171"/>
                  </a:lnTo>
                  <a:lnTo>
                    <a:pt x="2875242" y="1857001"/>
                  </a:lnTo>
                  <a:lnTo>
                    <a:pt x="2878870" y="1887829"/>
                  </a:lnTo>
                  <a:lnTo>
                    <a:pt x="2883403" y="1918659"/>
                  </a:lnTo>
                  <a:lnTo>
                    <a:pt x="2887031" y="1949489"/>
                  </a:lnTo>
                  <a:lnTo>
                    <a:pt x="2889751" y="1980317"/>
                  </a:lnTo>
                  <a:lnTo>
                    <a:pt x="2888844" y="2009333"/>
                  </a:lnTo>
                  <a:lnTo>
                    <a:pt x="2885217" y="2037442"/>
                  </a:lnTo>
                  <a:lnTo>
                    <a:pt x="2877057" y="2064644"/>
                  </a:lnTo>
                  <a:lnTo>
                    <a:pt x="2865269" y="2087312"/>
                  </a:lnTo>
                  <a:lnTo>
                    <a:pt x="2849854" y="2109074"/>
                  </a:lnTo>
                  <a:lnTo>
                    <a:pt x="2831718" y="2128116"/>
                  </a:lnTo>
                  <a:lnTo>
                    <a:pt x="2810864" y="2147156"/>
                  </a:lnTo>
                  <a:lnTo>
                    <a:pt x="2789104" y="2164385"/>
                  </a:lnTo>
                  <a:lnTo>
                    <a:pt x="2766436" y="2181613"/>
                  </a:lnTo>
                  <a:lnTo>
                    <a:pt x="2742860" y="2198842"/>
                  </a:lnTo>
                  <a:lnTo>
                    <a:pt x="2721098" y="2216069"/>
                  </a:lnTo>
                  <a:lnTo>
                    <a:pt x="2700244" y="2234203"/>
                  </a:lnTo>
                  <a:lnTo>
                    <a:pt x="2682110" y="2255059"/>
                  </a:lnTo>
                  <a:lnTo>
                    <a:pt x="2665789" y="2275007"/>
                  </a:lnTo>
                  <a:lnTo>
                    <a:pt x="2653094" y="2297675"/>
                  </a:lnTo>
                  <a:lnTo>
                    <a:pt x="2642213" y="2322157"/>
                  </a:lnTo>
                  <a:lnTo>
                    <a:pt x="2633146" y="2348452"/>
                  </a:lnTo>
                  <a:lnTo>
                    <a:pt x="2624986" y="2375655"/>
                  </a:lnTo>
                  <a:lnTo>
                    <a:pt x="2617732" y="2402858"/>
                  </a:lnTo>
                  <a:lnTo>
                    <a:pt x="2610477" y="2430967"/>
                  </a:lnTo>
                  <a:lnTo>
                    <a:pt x="2602317" y="2457261"/>
                  </a:lnTo>
                  <a:lnTo>
                    <a:pt x="2593250" y="2483556"/>
                  </a:lnTo>
                  <a:lnTo>
                    <a:pt x="2582369" y="2508038"/>
                  </a:lnTo>
                  <a:lnTo>
                    <a:pt x="2568768" y="2529801"/>
                  </a:lnTo>
                  <a:lnTo>
                    <a:pt x="2552448" y="2549749"/>
                  </a:lnTo>
                  <a:lnTo>
                    <a:pt x="2532500" y="2566069"/>
                  </a:lnTo>
                  <a:lnTo>
                    <a:pt x="2510738" y="2579670"/>
                  </a:lnTo>
                  <a:lnTo>
                    <a:pt x="2486255" y="2590552"/>
                  </a:lnTo>
                  <a:lnTo>
                    <a:pt x="2459961" y="2599619"/>
                  </a:lnTo>
                  <a:lnTo>
                    <a:pt x="2433665" y="2607779"/>
                  </a:lnTo>
                  <a:lnTo>
                    <a:pt x="2405556" y="2615034"/>
                  </a:lnTo>
                  <a:lnTo>
                    <a:pt x="2378355" y="2622287"/>
                  </a:lnTo>
                  <a:lnTo>
                    <a:pt x="2351153" y="2630448"/>
                  </a:lnTo>
                  <a:lnTo>
                    <a:pt x="2324858" y="2639517"/>
                  </a:lnTo>
                  <a:lnTo>
                    <a:pt x="2300376" y="2650397"/>
                  </a:lnTo>
                  <a:lnTo>
                    <a:pt x="2277709" y="2663091"/>
                  </a:lnTo>
                  <a:lnTo>
                    <a:pt x="2257760" y="2679412"/>
                  </a:lnTo>
                  <a:lnTo>
                    <a:pt x="2236905" y="2697548"/>
                  </a:lnTo>
                  <a:lnTo>
                    <a:pt x="2218769" y="2718403"/>
                  </a:lnTo>
                  <a:lnTo>
                    <a:pt x="2201542" y="2740164"/>
                  </a:lnTo>
                  <a:lnTo>
                    <a:pt x="2184315" y="2762832"/>
                  </a:lnTo>
                  <a:lnTo>
                    <a:pt x="2167088" y="2785501"/>
                  </a:lnTo>
                  <a:lnTo>
                    <a:pt x="2149858" y="2807263"/>
                  </a:lnTo>
                  <a:lnTo>
                    <a:pt x="2130817" y="2828117"/>
                  </a:lnTo>
                  <a:lnTo>
                    <a:pt x="2111775" y="2846252"/>
                  </a:lnTo>
                  <a:lnTo>
                    <a:pt x="2090015" y="2861666"/>
                  </a:lnTo>
                  <a:lnTo>
                    <a:pt x="2067346" y="2873455"/>
                  </a:lnTo>
                  <a:lnTo>
                    <a:pt x="2040145" y="2881614"/>
                  </a:lnTo>
                  <a:lnTo>
                    <a:pt x="2012036" y="2885242"/>
                  </a:lnTo>
                  <a:lnTo>
                    <a:pt x="1983021" y="2886149"/>
                  </a:lnTo>
                  <a:lnTo>
                    <a:pt x="1952192" y="2883428"/>
                  </a:lnTo>
                  <a:lnTo>
                    <a:pt x="1921363" y="2879802"/>
                  </a:lnTo>
                  <a:lnTo>
                    <a:pt x="1890534" y="2875267"/>
                  </a:lnTo>
                  <a:lnTo>
                    <a:pt x="1859705" y="2871641"/>
                  </a:lnTo>
                  <a:lnTo>
                    <a:pt x="1828877" y="2869827"/>
                  </a:lnTo>
                  <a:lnTo>
                    <a:pt x="1798954" y="2869827"/>
                  </a:lnTo>
                  <a:lnTo>
                    <a:pt x="1770845" y="2873455"/>
                  </a:lnTo>
                  <a:lnTo>
                    <a:pt x="1741831" y="2880708"/>
                  </a:lnTo>
                  <a:lnTo>
                    <a:pt x="1715535" y="2891590"/>
                  </a:lnTo>
                  <a:lnTo>
                    <a:pt x="1688333" y="2906097"/>
                  </a:lnTo>
                  <a:lnTo>
                    <a:pt x="1661132" y="2920605"/>
                  </a:lnTo>
                  <a:lnTo>
                    <a:pt x="1633930" y="2936927"/>
                  </a:lnTo>
                  <a:lnTo>
                    <a:pt x="1607633" y="2952341"/>
                  </a:lnTo>
                  <a:lnTo>
                    <a:pt x="1579526" y="2965941"/>
                  </a:lnTo>
                  <a:lnTo>
                    <a:pt x="1552324" y="2976823"/>
                  </a:lnTo>
                  <a:lnTo>
                    <a:pt x="1524214" y="2984076"/>
                  </a:lnTo>
                  <a:lnTo>
                    <a:pt x="1495200" y="2986796"/>
                  </a:lnTo>
                  <a:lnTo>
                    <a:pt x="1466185" y="2984076"/>
                  </a:lnTo>
                  <a:lnTo>
                    <a:pt x="1438076" y="2976823"/>
                  </a:lnTo>
                  <a:lnTo>
                    <a:pt x="1410874" y="2965941"/>
                  </a:lnTo>
                  <a:lnTo>
                    <a:pt x="1382765" y="2952341"/>
                  </a:lnTo>
                  <a:lnTo>
                    <a:pt x="1356470" y="2936927"/>
                  </a:lnTo>
                  <a:lnTo>
                    <a:pt x="1329268" y="2920605"/>
                  </a:lnTo>
                  <a:lnTo>
                    <a:pt x="1302066" y="2906097"/>
                  </a:lnTo>
                  <a:lnTo>
                    <a:pt x="1274865" y="2891590"/>
                  </a:lnTo>
                  <a:lnTo>
                    <a:pt x="1247663" y="2880708"/>
                  </a:lnTo>
                  <a:lnTo>
                    <a:pt x="1219554" y="2873455"/>
                  </a:lnTo>
                  <a:lnTo>
                    <a:pt x="1191445" y="2869827"/>
                  </a:lnTo>
                  <a:lnTo>
                    <a:pt x="1161523" y="2869827"/>
                  </a:lnTo>
                  <a:lnTo>
                    <a:pt x="1130694" y="2871641"/>
                  </a:lnTo>
                  <a:lnTo>
                    <a:pt x="1099866" y="2875267"/>
                  </a:lnTo>
                  <a:lnTo>
                    <a:pt x="1069036" y="2879802"/>
                  </a:lnTo>
                  <a:lnTo>
                    <a:pt x="1038207" y="2883428"/>
                  </a:lnTo>
                  <a:lnTo>
                    <a:pt x="1007378" y="2886149"/>
                  </a:lnTo>
                  <a:lnTo>
                    <a:pt x="978364" y="2885242"/>
                  </a:lnTo>
                  <a:lnTo>
                    <a:pt x="950255" y="2881614"/>
                  </a:lnTo>
                  <a:lnTo>
                    <a:pt x="923053" y="2873455"/>
                  </a:lnTo>
                  <a:lnTo>
                    <a:pt x="900384" y="2861666"/>
                  </a:lnTo>
                  <a:lnTo>
                    <a:pt x="878622" y="2846252"/>
                  </a:lnTo>
                  <a:lnTo>
                    <a:pt x="859581" y="2828117"/>
                  </a:lnTo>
                  <a:lnTo>
                    <a:pt x="840540" y="2807263"/>
                  </a:lnTo>
                  <a:lnTo>
                    <a:pt x="823313" y="2785501"/>
                  </a:lnTo>
                  <a:lnTo>
                    <a:pt x="806083" y="2762832"/>
                  </a:lnTo>
                  <a:lnTo>
                    <a:pt x="788856" y="2740164"/>
                  </a:lnTo>
                  <a:lnTo>
                    <a:pt x="771629" y="2718403"/>
                  </a:lnTo>
                  <a:lnTo>
                    <a:pt x="753494" y="2697548"/>
                  </a:lnTo>
                  <a:lnTo>
                    <a:pt x="732639" y="2679412"/>
                  </a:lnTo>
                  <a:lnTo>
                    <a:pt x="712691" y="2663091"/>
                  </a:lnTo>
                  <a:lnTo>
                    <a:pt x="690023" y="2650397"/>
                  </a:lnTo>
                  <a:lnTo>
                    <a:pt x="665541" y="2639517"/>
                  </a:lnTo>
                  <a:lnTo>
                    <a:pt x="639246" y="2630448"/>
                  </a:lnTo>
                  <a:lnTo>
                    <a:pt x="612044" y="2622287"/>
                  </a:lnTo>
                  <a:lnTo>
                    <a:pt x="584842" y="2615034"/>
                  </a:lnTo>
                  <a:lnTo>
                    <a:pt x="556733" y="2607779"/>
                  </a:lnTo>
                  <a:lnTo>
                    <a:pt x="530438" y="2599619"/>
                  </a:lnTo>
                  <a:lnTo>
                    <a:pt x="504143" y="2590552"/>
                  </a:lnTo>
                  <a:lnTo>
                    <a:pt x="479662" y="2579670"/>
                  </a:lnTo>
                  <a:lnTo>
                    <a:pt x="457900" y="2566069"/>
                  </a:lnTo>
                  <a:lnTo>
                    <a:pt x="437951" y="2549749"/>
                  </a:lnTo>
                  <a:lnTo>
                    <a:pt x="421632" y="2529801"/>
                  </a:lnTo>
                  <a:lnTo>
                    <a:pt x="408030" y="2508038"/>
                  </a:lnTo>
                  <a:lnTo>
                    <a:pt x="397149" y="2483556"/>
                  </a:lnTo>
                  <a:lnTo>
                    <a:pt x="388082" y="2457261"/>
                  </a:lnTo>
                  <a:lnTo>
                    <a:pt x="379921" y="2430967"/>
                  </a:lnTo>
                  <a:lnTo>
                    <a:pt x="372668" y="2402858"/>
                  </a:lnTo>
                  <a:lnTo>
                    <a:pt x="365414" y="2375655"/>
                  </a:lnTo>
                  <a:lnTo>
                    <a:pt x="357253" y="2348452"/>
                  </a:lnTo>
                  <a:lnTo>
                    <a:pt x="348185" y="2322157"/>
                  </a:lnTo>
                  <a:lnTo>
                    <a:pt x="337304" y="2297675"/>
                  </a:lnTo>
                  <a:lnTo>
                    <a:pt x="324611" y="2275007"/>
                  </a:lnTo>
                  <a:lnTo>
                    <a:pt x="308290" y="2255059"/>
                  </a:lnTo>
                  <a:lnTo>
                    <a:pt x="290155" y="2234203"/>
                  </a:lnTo>
                  <a:lnTo>
                    <a:pt x="269300" y="2216069"/>
                  </a:lnTo>
                  <a:lnTo>
                    <a:pt x="246631" y="2198842"/>
                  </a:lnTo>
                  <a:lnTo>
                    <a:pt x="223963" y="2181613"/>
                  </a:lnTo>
                  <a:lnTo>
                    <a:pt x="201296" y="2164385"/>
                  </a:lnTo>
                  <a:lnTo>
                    <a:pt x="179534" y="2147156"/>
                  </a:lnTo>
                  <a:lnTo>
                    <a:pt x="158679" y="2128116"/>
                  </a:lnTo>
                  <a:lnTo>
                    <a:pt x="140545" y="2109074"/>
                  </a:lnTo>
                  <a:lnTo>
                    <a:pt x="125130" y="2087312"/>
                  </a:lnTo>
                  <a:lnTo>
                    <a:pt x="113343" y="2064644"/>
                  </a:lnTo>
                  <a:lnTo>
                    <a:pt x="105182" y="2037442"/>
                  </a:lnTo>
                  <a:lnTo>
                    <a:pt x="101555" y="2009333"/>
                  </a:lnTo>
                  <a:lnTo>
                    <a:pt x="100648" y="1980317"/>
                  </a:lnTo>
                  <a:lnTo>
                    <a:pt x="103368" y="1949489"/>
                  </a:lnTo>
                  <a:lnTo>
                    <a:pt x="106995" y="1918659"/>
                  </a:lnTo>
                  <a:lnTo>
                    <a:pt x="111528" y="1887829"/>
                  </a:lnTo>
                  <a:lnTo>
                    <a:pt x="115156" y="1857001"/>
                  </a:lnTo>
                  <a:lnTo>
                    <a:pt x="116970" y="1826171"/>
                  </a:lnTo>
                  <a:lnTo>
                    <a:pt x="116970" y="1796249"/>
                  </a:lnTo>
                  <a:lnTo>
                    <a:pt x="113343" y="1768140"/>
                  </a:lnTo>
                  <a:lnTo>
                    <a:pt x="106089" y="1740031"/>
                  </a:lnTo>
                  <a:lnTo>
                    <a:pt x="95208" y="1713736"/>
                  </a:lnTo>
                  <a:lnTo>
                    <a:pt x="81606" y="1686534"/>
                  </a:lnTo>
                  <a:lnTo>
                    <a:pt x="66192" y="1659332"/>
                  </a:lnTo>
                  <a:lnTo>
                    <a:pt x="49872" y="1632130"/>
                  </a:lnTo>
                  <a:lnTo>
                    <a:pt x="34458" y="1605834"/>
                  </a:lnTo>
                  <a:lnTo>
                    <a:pt x="20855" y="1577725"/>
                  </a:lnTo>
                  <a:lnTo>
                    <a:pt x="9975" y="1550523"/>
                  </a:lnTo>
                  <a:lnTo>
                    <a:pt x="2721" y="1522414"/>
                  </a:lnTo>
                  <a:lnTo>
                    <a:pt x="0" y="1493398"/>
                  </a:lnTo>
                  <a:lnTo>
                    <a:pt x="2721" y="1464384"/>
                  </a:lnTo>
                  <a:lnTo>
                    <a:pt x="9975" y="1436275"/>
                  </a:lnTo>
                  <a:lnTo>
                    <a:pt x="20855" y="1409071"/>
                  </a:lnTo>
                  <a:lnTo>
                    <a:pt x="34458" y="1380964"/>
                  </a:lnTo>
                  <a:lnTo>
                    <a:pt x="49872" y="1354668"/>
                  </a:lnTo>
                  <a:lnTo>
                    <a:pt x="66192" y="1327465"/>
                  </a:lnTo>
                  <a:lnTo>
                    <a:pt x="81606" y="1300263"/>
                  </a:lnTo>
                  <a:lnTo>
                    <a:pt x="95208" y="1273062"/>
                  </a:lnTo>
                  <a:lnTo>
                    <a:pt x="106089" y="1246765"/>
                  </a:lnTo>
                  <a:lnTo>
                    <a:pt x="113343" y="1218656"/>
                  </a:lnTo>
                  <a:lnTo>
                    <a:pt x="116970" y="1190548"/>
                  </a:lnTo>
                  <a:lnTo>
                    <a:pt x="116970" y="1160626"/>
                  </a:lnTo>
                  <a:lnTo>
                    <a:pt x="115156" y="1129796"/>
                  </a:lnTo>
                  <a:lnTo>
                    <a:pt x="111528" y="1098967"/>
                  </a:lnTo>
                  <a:lnTo>
                    <a:pt x="106995" y="1068137"/>
                  </a:lnTo>
                  <a:lnTo>
                    <a:pt x="103368" y="1037309"/>
                  </a:lnTo>
                  <a:lnTo>
                    <a:pt x="100648" y="1006481"/>
                  </a:lnTo>
                  <a:lnTo>
                    <a:pt x="101555" y="977465"/>
                  </a:lnTo>
                  <a:lnTo>
                    <a:pt x="105182" y="949356"/>
                  </a:lnTo>
                  <a:lnTo>
                    <a:pt x="113343" y="922153"/>
                  </a:lnTo>
                  <a:lnTo>
                    <a:pt x="125130" y="899485"/>
                  </a:lnTo>
                  <a:lnTo>
                    <a:pt x="140545" y="877723"/>
                  </a:lnTo>
                  <a:lnTo>
                    <a:pt x="158679" y="858682"/>
                  </a:lnTo>
                  <a:lnTo>
                    <a:pt x="179534" y="839640"/>
                  </a:lnTo>
                  <a:lnTo>
                    <a:pt x="201296" y="822412"/>
                  </a:lnTo>
                  <a:lnTo>
                    <a:pt x="223963" y="805184"/>
                  </a:lnTo>
                  <a:lnTo>
                    <a:pt x="246631" y="787956"/>
                  </a:lnTo>
                  <a:lnTo>
                    <a:pt x="269300" y="770728"/>
                  </a:lnTo>
                  <a:lnTo>
                    <a:pt x="290155" y="752593"/>
                  </a:lnTo>
                  <a:lnTo>
                    <a:pt x="308290" y="731739"/>
                  </a:lnTo>
                  <a:lnTo>
                    <a:pt x="324611" y="711789"/>
                  </a:lnTo>
                  <a:lnTo>
                    <a:pt x="337304" y="689121"/>
                  </a:lnTo>
                  <a:lnTo>
                    <a:pt x="348185" y="664641"/>
                  </a:lnTo>
                  <a:lnTo>
                    <a:pt x="357253" y="638344"/>
                  </a:lnTo>
                  <a:lnTo>
                    <a:pt x="365414" y="611141"/>
                  </a:lnTo>
                  <a:lnTo>
                    <a:pt x="372668" y="583940"/>
                  </a:lnTo>
                  <a:lnTo>
                    <a:pt x="379921" y="555831"/>
                  </a:lnTo>
                  <a:lnTo>
                    <a:pt x="388082" y="529536"/>
                  </a:lnTo>
                  <a:lnTo>
                    <a:pt x="397149" y="503239"/>
                  </a:lnTo>
                  <a:lnTo>
                    <a:pt x="408030" y="478758"/>
                  </a:lnTo>
                  <a:lnTo>
                    <a:pt x="421632" y="456997"/>
                  </a:lnTo>
                  <a:lnTo>
                    <a:pt x="437951" y="437048"/>
                  </a:lnTo>
                  <a:lnTo>
                    <a:pt x="457900" y="420727"/>
                  </a:lnTo>
                  <a:lnTo>
                    <a:pt x="479662" y="407126"/>
                  </a:lnTo>
                  <a:lnTo>
                    <a:pt x="504143" y="396244"/>
                  </a:lnTo>
                  <a:lnTo>
                    <a:pt x="530438" y="387178"/>
                  </a:lnTo>
                  <a:lnTo>
                    <a:pt x="556733" y="379017"/>
                  </a:lnTo>
                  <a:lnTo>
                    <a:pt x="584842" y="371762"/>
                  </a:lnTo>
                  <a:lnTo>
                    <a:pt x="612044" y="364509"/>
                  </a:lnTo>
                  <a:lnTo>
                    <a:pt x="639246" y="356348"/>
                  </a:lnTo>
                  <a:lnTo>
                    <a:pt x="665541" y="347282"/>
                  </a:lnTo>
                  <a:lnTo>
                    <a:pt x="690023" y="336400"/>
                  </a:lnTo>
                  <a:lnTo>
                    <a:pt x="712691" y="323707"/>
                  </a:lnTo>
                  <a:lnTo>
                    <a:pt x="732639" y="307385"/>
                  </a:lnTo>
                  <a:lnTo>
                    <a:pt x="753494" y="289249"/>
                  </a:lnTo>
                  <a:lnTo>
                    <a:pt x="771629" y="268395"/>
                  </a:lnTo>
                  <a:lnTo>
                    <a:pt x="788856" y="246632"/>
                  </a:lnTo>
                  <a:lnTo>
                    <a:pt x="806083" y="223964"/>
                  </a:lnTo>
                  <a:lnTo>
                    <a:pt x="823313" y="201296"/>
                  </a:lnTo>
                  <a:lnTo>
                    <a:pt x="840540" y="179535"/>
                  </a:lnTo>
                  <a:lnTo>
                    <a:pt x="859581" y="158680"/>
                  </a:lnTo>
                  <a:lnTo>
                    <a:pt x="878622" y="140545"/>
                  </a:lnTo>
                  <a:lnTo>
                    <a:pt x="900384" y="125130"/>
                  </a:lnTo>
                  <a:lnTo>
                    <a:pt x="923053" y="113343"/>
                  </a:lnTo>
                  <a:lnTo>
                    <a:pt x="950255" y="105182"/>
                  </a:lnTo>
                  <a:lnTo>
                    <a:pt x="978364" y="101554"/>
                  </a:lnTo>
                  <a:lnTo>
                    <a:pt x="1007378" y="100648"/>
                  </a:lnTo>
                  <a:lnTo>
                    <a:pt x="1038207" y="103369"/>
                  </a:lnTo>
                  <a:lnTo>
                    <a:pt x="1069036" y="106996"/>
                  </a:lnTo>
                  <a:lnTo>
                    <a:pt x="1099866" y="111529"/>
                  </a:lnTo>
                  <a:lnTo>
                    <a:pt x="1130694" y="115157"/>
                  </a:lnTo>
                  <a:lnTo>
                    <a:pt x="1161523" y="116970"/>
                  </a:lnTo>
                  <a:lnTo>
                    <a:pt x="1191445" y="116970"/>
                  </a:lnTo>
                  <a:lnTo>
                    <a:pt x="1219554" y="113343"/>
                  </a:lnTo>
                  <a:lnTo>
                    <a:pt x="1247663" y="106088"/>
                  </a:lnTo>
                  <a:lnTo>
                    <a:pt x="1274865" y="95209"/>
                  </a:lnTo>
                  <a:lnTo>
                    <a:pt x="1302066" y="80699"/>
                  </a:lnTo>
                  <a:lnTo>
                    <a:pt x="1329268" y="66192"/>
                  </a:lnTo>
                  <a:lnTo>
                    <a:pt x="1356470" y="49872"/>
                  </a:lnTo>
                  <a:lnTo>
                    <a:pt x="1382765" y="34456"/>
                  </a:lnTo>
                  <a:lnTo>
                    <a:pt x="1410874" y="20855"/>
                  </a:lnTo>
                  <a:lnTo>
                    <a:pt x="1438076" y="9974"/>
                  </a:lnTo>
                  <a:lnTo>
                    <a:pt x="1466185" y="272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67042D35-575D-4898-836D-DA0D5671C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0805" y="2554317"/>
              <a:ext cx="3185554" cy="3181684"/>
            </a:xfrm>
            <a:custGeom>
              <a:avLst/>
              <a:gdLst>
                <a:gd name="connsiteX0" fmla="*/ 3095991 w 6191980"/>
                <a:gd name="connsiteY0" fmla="*/ 0 h 6184462"/>
                <a:gd name="connsiteX1" fmla="*/ 3156069 w 6191980"/>
                <a:gd name="connsiteY1" fmla="*/ 5631 h 6184462"/>
                <a:gd name="connsiteX2" fmla="*/ 3214272 w 6191980"/>
                <a:gd name="connsiteY2" fmla="*/ 20652 h 6184462"/>
                <a:gd name="connsiteX3" fmla="*/ 3270598 w 6191980"/>
                <a:gd name="connsiteY3" fmla="*/ 43182 h 6184462"/>
                <a:gd name="connsiteX4" fmla="*/ 3328798 w 6191980"/>
                <a:gd name="connsiteY4" fmla="*/ 71344 h 6184462"/>
                <a:gd name="connsiteX5" fmla="*/ 3383247 w 6191980"/>
                <a:gd name="connsiteY5" fmla="*/ 103262 h 6184462"/>
                <a:gd name="connsiteX6" fmla="*/ 3439573 w 6191980"/>
                <a:gd name="connsiteY6" fmla="*/ 137057 h 6184462"/>
                <a:gd name="connsiteX7" fmla="*/ 3495897 w 6191980"/>
                <a:gd name="connsiteY7" fmla="*/ 167096 h 6184462"/>
                <a:gd name="connsiteX8" fmla="*/ 3552221 w 6191980"/>
                <a:gd name="connsiteY8" fmla="*/ 197137 h 6184462"/>
                <a:gd name="connsiteX9" fmla="*/ 3606669 w 6191980"/>
                <a:gd name="connsiteY9" fmla="*/ 219666 h 6184462"/>
                <a:gd name="connsiteX10" fmla="*/ 3666749 w 6191980"/>
                <a:gd name="connsiteY10" fmla="*/ 234686 h 6184462"/>
                <a:gd name="connsiteX11" fmla="*/ 3724950 w 6191980"/>
                <a:gd name="connsiteY11" fmla="*/ 242197 h 6184462"/>
                <a:gd name="connsiteX12" fmla="*/ 3786907 w 6191980"/>
                <a:gd name="connsiteY12" fmla="*/ 242197 h 6184462"/>
                <a:gd name="connsiteX13" fmla="*/ 3850743 w 6191980"/>
                <a:gd name="connsiteY13" fmla="*/ 238443 h 6184462"/>
                <a:gd name="connsiteX14" fmla="*/ 3914577 w 6191980"/>
                <a:gd name="connsiteY14" fmla="*/ 230932 h 6184462"/>
                <a:gd name="connsiteX15" fmla="*/ 3978413 w 6191980"/>
                <a:gd name="connsiteY15" fmla="*/ 221545 h 6184462"/>
                <a:gd name="connsiteX16" fmla="*/ 4042247 w 6191980"/>
                <a:gd name="connsiteY16" fmla="*/ 214035 h 6184462"/>
                <a:gd name="connsiteX17" fmla="*/ 4106083 w 6191980"/>
                <a:gd name="connsiteY17" fmla="*/ 208401 h 6184462"/>
                <a:gd name="connsiteX18" fmla="*/ 4166161 w 6191980"/>
                <a:gd name="connsiteY18" fmla="*/ 210279 h 6184462"/>
                <a:gd name="connsiteX19" fmla="*/ 4224364 w 6191980"/>
                <a:gd name="connsiteY19" fmla="*/ 217789 h 6184462"/>
                <a:gd name="connsiteX20" fmla="*/ 4280690 w 6191980"/>
                <a:gd name="connsiteY20" fmla="*/ 234686 h 6184462"/>
                <a:gd name="connsiteX21" fmla="*/ 4327628 w 6191980"/>
                <a:gd name="connsiteY21" fmla="*/ 259094 h 6184462"/>
                <a:gd name="connsiteX22" fmla="*/ 4372686 w 6191980"/>
                <a:gd name="connsiteY22" fmla="*/ 291012 h 6184462"/>
                <a:gd name="connsiteX23" fmla="*/ 4412114 w 6191980"/>
                <a:gd name="connsiteY23" fmla="*/ 328561 h 6184462"/>
                <a:gd name="connsiteX24" fmla="*/ 4451542 w 6191980"/>
                <a:gd name="connsiteY24" fmla="*/ 371743 h 6184462"/>
                <a:gd name="connsiteX25" fmla="*/ 4487214 w 6191980"/>
                <a:gd name="connsiteY25" fmla="*/ 416803 h 6184462"/>
                <a:gd name="connsiteX26" fmla="*/ 4522886 w 6191980"/>
                <a:gd name="connsiteY26" fmla="*/ 463741 h 6184462"/>
                <a:gd name="connsiteX27" fmla="*/ 4558559 w 6191980"/>
                <a:gd name="connsiteY27" fmla="*/ 510678 h 6184462"/>
                <a:gd name="connsiteX28" fmla="*/ 4594231 w 6191980"/>
                <a:gd name="connsiteY28" fmla="*/ 555737 h 6184462"/>
                <a:gd name="connsiteX29" fmla="*/ 4631782 w 6191980"/>
                <a:gd name="connsiteY29" fmla="*/ 598919 h 6184462"/>
                <a:gd name="connsiteX30" fmla="*/ 4674964 w 6191980"/>
                <a:gd name="connsiteY30" fmla="*/ 636471 h 6184462"/>
                <a:gd name="connsiteX31" fmla="*/ 4716270 w 6191980"/>
                <a:gd name="connsiteY31" fmla="*/ 670266 h 6184462"/>
                <a:gd name="connsiteX32" fmla="*/ 4763206 w 6191980"/>
                <a:gd name="connsiteY32" fmla="*/ 696549 h 6184462"/>
                <a:gd name="connsiteX33" fmla="*/ 4813899 w 6191980"/>
                <a:gd name="connsiteY33" fmla="*/ 719079 h 6184462"/>
                <a:gd name="connsiteX34" fmla="*/ 4868345 w 6191980"/>
                <a:gd name="connsiteY34" fmla="*/ 737854 h 6184462"/>
                <a:gd name="connsiteX35" fmla="*/ 4924669 w 6191980"/>
                <a:gd name="connsiteY35" fmla="*/ 754751 h 6184462"/>
                <a:gd name="connsiteX36" fmla="*/ 4980995 w 6191980"/>
                <a:gd name="connsiteY36" fmla="*/ 769772 h 6184462"/>
                <a:gd name="connsiteX37" fmla="*/ 5039198 w 6191980"/>
                <a:gd name="connsiteY37" fmla="*/ 784792 h 6184462"/>
                <a:gd name="connsiteX38" fmla="*/ 5093644 w 6191980"/>
                <a:gd name="connsiteY38" fmla="*/ 801690 h 6184462"/>
                <a:gd name="connsiteX39" fmla="*/ 5148091 w 6191980"/>
                <a:gd name="connsiteY39" fmla="*/ 820464 h 6184462"/>
                <a:gd name="connsiteX40" fmla="*/ 5198784 w 6191980"/>
                <a:gd name="connsiteY40" fmla="*/ 842995 h 6184462"/>
                <a:gd name="connsiteX41" fmla="*/ 5243845 w 6191980"/>
                <a:gd name="connsiteY41" fmla="*/ 871157 h 6184462"/>
                <a:gd name="connsiteX42" fmla="*/ 5285151 w 6191980"/>
                <a:gd name="connsiteY42" fmla="*/ 904952 h 6184462"/>
                <a:gd name="connsiteX43" fmla="*/ 5318944 w 6191980"/>
                <a:gd name="connsiteY43" fmla="*/ 946257 h 6184462"/>
                <a:gd name="connsiteX44" fmla="*/ 5347108 w 6191980"/>
                <a:gd name="connsiteY44" fmla="*/ 991317 h 6184462"/>
                <a:gd name="connsiteX45" fmla="*/ 5369636 w 6191980"/>
                <a:gd name="connsiteY45" fmla="*/ 1042007 h 6184462"/>
                <a:gd name="connsiteX46" fmla="*/ 5388410 w 6191980"/>
                <a:gd name="connsiteY46" fmla="*/ 1096456 h 6184462"/>
                <a:gd name="connsiteX47" fmla="*/ 5405308 w 6191980"/>
                <a:gd name="connsiteY47" fmla="*/ 1150903 h 6184462"/>
                <a:gd name="connsiteX48" fmla="*/ 5420328 w 6191980"/>
                <a:gd name="connsiteY48" fmla="*/ 1209105 h 6184462"/>
                <a:gd name="connsiteX49" fmla="*/ 5435349 w 6191980"/>
                <a:gd name="connsiteY49" fmla="*/ 1265429 h 6184462"/>
                <a:gd name="connsiteX50" fmla="*/ 5452246 w 6191980"/>
                <a:gd name="connsiteY50" fmla="*/ 1321755 h 6184462"/>
                <a:gd name="connsiteX51" fmla="*/ 5471021 w 6191980"/>
                <a:gd name="connsiteY51" fmla="*/ 1376203 h 6184462"/>
                <a:gd name="connsiteX52" fmla="*/ 5493550 w 6191980"/>
                <a:gd name="connsiteY52" fmla="*/ 1426896 h 6184462"/>
                <a:gd name="connsiteX53" fmla="*/ 5519836 w 6191980"/>
                <a:gd name="connsiteY53" fmla="*/ 1473832 h 6184462"/>
                <a:gd name="connsiteX54" fmla="*/ 5553632 w 6191980"/>
                <a:gd name="connsiteY54" fmla="*/ 1515138 h 6184462"/>
                <a:gd name="connsiteX55" fmla="*/ 5591181 w 6191980"/>
                <a:gd name="connsiteY55" fmla="*/ 1558320 h 6184462"/>
                <a:gd name="connsiteX56" fmla="*/ 5634364 w 6191980"/>
                <a:gd name="connsiteY56" fmla="*/ 1595869 h 6184462"/>
                <a:gd name="connsiteX57" fmla="*/ 5679425 w 6191980"/>
                <a:gd name="connsiteY57" fmla="*/ 1631541 h 6184462"/>
                <a:gd name="connsiteX58" fmla="*/ 5728238 w 6191980"/>
                <a:gd name="connsiteY58" fmla="*/ 1667213 h 6184462"/>
                <a:gd name="connsiteX59" fmla="*/ 5775175 w 6191980"/>
                <a:gd name="connsiteY59" fmla="*/ 1702885 h 6184462"/>
                <a:gd name="connsiteX60" fmla="*/ 5820236 w 6191980"/>
                <a:gd name="connsiteY60" fmla="*/ 1738560 h 6184462"/>
                <a:gd name="connsiteX61" fmla="*/ 5863416 w 6191980"/>
                <a:gd name="connsiteY61" fmla="*/ 1777986 h 6184462"/>
                <a:gd name="connsiteX62" fmla="*/ 5900968 w 6191980"/>
                <a:gd name="connsiteY62" fmla="*/ 1817414 h 6184462"/>
                <a:gd name="connsiteX63" fmla="*/ 5932886 w 6191980"/>
                <a:gd name="connsiteY63" fmla="*/ 1862474 h 6184462"/>
                <a:gd name="connsiteX64" fmla="*/ 5957294 w 6191980"/>
                <a:gd name="connsiteY64" fmla="*/ 1909410 h 6184462"/>
                <a:gd name="connsiteX65" fmla="*/ 5974191 w 6191980"/>
                <a:gd name="connsiteY65" fmla="*/ 1965736 h 6184462"/>
                <a:gd name="connsiteX66" fmla="*/ 5981700 w 6191980"/>
                <a:gd name="connsiteY66" fmla="*/ 2023938 h 6184462"/>
                <a:gd name="connsiteX67" fmla="*/ 5983578 w 6191980"/>
                <a:gd name="connsiteY67" fmla="*/ 2084018 h 6184462"/>
                <a:gd name="connsiteX68" fmla="*/ 5977945 w 6191980"/>
                <a:gd name="connsiteY68" fmla="*/ 2147852 h 6184462"/>
                <a:gd name="connsiteX69" fmla="*/ 5970435 w 6191980"/>
                <a:gd name="connsiteY69" fmla="*/ 2211686 h 6184462"/>
                <a:gd name="connsiteX70" fmla="*/ 5961048 w 6191980"/>
                <a:gd name="connsiteY70" fmla="*/ 2275522 h 6184462"/>
                <a:gd name="connsiteX71" fmla="*/ 5953538 w 6191980"/>
                <a:gd name="connsiteY71" fmla="*/ 2339356 h 6184462"/>
                <a:gd name="connsiteX72" fmla="*/ 5949784 w 6191980"/>
                <a:gd name="connsiteY72" fmla="*/ 2403192 h 6184462"/>
                <a:gd name="connsiteX73" fmla="*/ 5949784 w 6191980"/>
                <a:gd name="connsiteY73" fmla="*/ 2465149 h 6184462"/>
                <a:gd name="connsiteX74" fmla="*/ 5957294 w 6191980"/>
                <a:gd name="connsiteY74" fmla="*/ 2523350 h 6184462"/>
                <a:gd name="connsiteX75" fmla="*/ 5972312 w 6191980"/>
                <a:gd name="connsiteY75" fmla="*/ 2581552 h 6184462"/>
                <a:gd name="connsiteX76" fmla="*/ 5994843 w 6191980"/>
                <a:gd name="connsiteY76" fmla="*/ 2636001 h 6184462"/>
                <a:gd name="connsiteX77" fmla="*/ 6024884 w 6191980"/>
                <a:gd name="connsiteY77" fmla="*/ 2692325 h 6184462"/>
                <a:gd name="connsiteX78" fmla="*/ 6054922 w 6191980"/>
                <a:gd name="connsiteY78" fmla="*/ 2748651 h 6184462"/>
                <a:gd name="connsiteX79" fmla="*/ 6088718 w 6191980"/>
                <a:gd name="connsiteY79" fmla="*/ 2804974 h 6184462"/>
                <a:gd name="connsiteX80" fmla="*/ 6120634 w 6191980"/>
                <a:gd name="connsiteY80" fmla="*/ 2859423 h 6184462"/>
                <a:gd name="connsiteX81" fmla="*/ 6148798 w 6191980"/>
                <a:gd name="connsiteY81" fmla="*/ 2917624 h 6184462"/>
                <a:gd name="connsiteX82" fmla="*/ 6171326 w 6191980"/>
                <a:gd name="connsiteY82" fmla="*/ 2973950 h 6184462"/>
                <a:gd name="connsiteX83" fmla="*/ 6186347 w 6191980"/>
                <a:gd name="connsiteY83" fmla="*/ 3032152 h 6184462"/>
                <a:gd name="connsiteX84" fmla="*/ 6191980 w 6191980"/>
                <a:gd name="connsiteY84" fmla="*/ 3092230 h 6184462"/>
                <a:gd name="connsiteX85" fmla="*/ 6186347 w 6191980"/>
                <a:gd name="connsiteY85" fmla="*/ 3152310 h 6184462"/>
                <a:gd name="connsiteX86" fmla="*/ 6171326 w 6191980"/>
                <a:gd name="connsiteY86" fmla="*/ 3210513 h 6184462"/>
                <a:gd name="connsiteX87" fmla="*/ 6148798 w 6191980"/>
                <a:gd name="connsiteY87" fmla="*/ 3266839 h 6184462"/>
                <a:gd name="connsiteX88" fmla="*/ 6120634 w 6191980"/>
                <a:gd name="connsiteY88" fmla="*/ 3325039 h 6184462"/>
                <a:gd name="connsiteX89" fmla="*/ 6088718 w 6191980"/>
                <a:gd name="connsiteY89" fmla="*/ 3379488 h 6184462"/>
                <a:gd name="connsiteX90" fmla="*/ 6054922 w 6191980"/>
                <a:gd name="connsiteY90" fmla="*/ 3435814 h 6184462"/>
                <a:gd name="connsiteX91" fmla="*/ 6024884 w 6191980"/>
                <a:gd name="connsiteY91" fmla="*/ 3492137 h 6184462"/>
                <a:gd name="connsiteX92" fmla="*/ 5994843 w 6191980"/>
                <a:gd name="connsiteY92" fmla="*/ 3548461 h 6184462"/>
                <a:gd name="connsiteX93" fmla="*/ 5972312 w 6191980"/>
                <a:gd name="connsiteY93" fmla="*/ 3602910 h 6184462"/>
                <a:gd name="connsiteX94" fmla="*/ 5957294 w 6191980"/>
                <a:gd name="connsiteY94" fmla="*/ 3661113 h 6184462"/>
                <a:gd name="connsiteX95" fmla="*/ 5949784 w 6191980"/>
                <a:gd name="connsiteY95" fmla="*/ 3719313 h 6184462"/>
                <a:gd name="connsiteX96" fmla="*/ 5949784 w 6191980"/>
                <a:gd name="connsiteY96" fmla="*/ 3781272 h 6184462"/>
                <a:gd name="connsiteX97" fmla="*/ 5953538 w 6191980"/>
                <a:gd name="connsiteY97" fmla="*/ 3845106 h 6184462"/>
                <a:gd name="connsiteX98" fmla="*/ 5961048 w 6191980"/>
                <a:gd name="connsiteY98" fmla="*/ 3908940 h 6184462"/>
                <a:gd name="connsiteX99" fmla="*/ 5970435 w 6191980"/>
                <a:gd name="connsiteY99" fmla="*/ 3972776 h 6184462"/>
                <a:gd name="connsiteX100" fmla="*/ 5977945 w 6191980"/>
                <a:gd name="connsiteY100" fmla="*/ 4036610 h 6184462"/>
                <a:gd name="connsiteX101" fmla="*/ 5983578 w 6191980"/>
                <a:gd name="connsiteY101" fmla="*/ 4100444 h 6184462"/>
                <a:gd name="connsiteX102" fmla="*/ 5981700 w 6191980"/>
                <a:gd name="connsiteY102" fmla="*/ 4160526 h 6184462"/>
                <a:gd name="connsiteX103" fmla="*/ 5974191 w 6191980"/>
                <a:gd name="connsiteY103" fmla="*/ 4218729 h 6184462"/>
                <a:gd name="connsiteX104" fmla="*/ 5957294 w 6191980"/>
                <a:gd name="connsiteY104" fmla="*/ 4275053 h 6184462"/>
                <a:gd name="connsiteX105" fmla="*/ 5932886 w 6191980"/>
                <a:gd name="connsiteY105" fmla="*/ 4321989 h 6184462"/>
                <a:gd name="connsiteX106" fmla="*/ 5900968 w 6191980"/>
                <a:gd name="connsiteY106" fmla="*/ 4367050 h 6184462"/>
                <a:gd name="connsiteX107" fmla="*/ 5863416 w 6191980"/>
                <a:gd name="connsiteY107" fmla="*/ 4406477 h 6184462"/>
                <a:gd name="connsiteX108" fmla="*/ 5820236 w 6191980"/>
                <a:gd name="connsiteY108" fmla="*/ 4445903 h 6184462"/>
                <a:gd name="connsiteX109" fmla="*/ 5775175 w 6191980"/>
                <a:gd name="connsiteY109" fmla="*/ 4481577 h 6184462"/>
                <a:gd name="connsiteX110" fmla="*/ 5728238 w 6191980"/>
                <a:gd name="connsiteY110" fmla="*/ 4517249 h 6184462"/>
                <a:gd name="connsiteX111" fmla="*/ 5679425 w 6191980"/>
                <a:gd name="connsiteY111" fmla="*/ 4552921 h 6184462"/>
                <a:gd name="connsiteX112" fmla="*/ 5634364 w 6191980"/>
                <a:gd name="connsiteY112" fmla="*/ 4588593 h 6184462"/>
                <a:gd name="connsiteX113" fmla="*/ 5591181 w 6191980"/>
                <a:gd name="connsiteY113" fmla="*/ 4626142 h 6184462"/>
                <a:gd name="connsiteX114" fmla="*/ 5553632 w 6191980"/>
                <a:gd name="connsiteY114" fmla="*/ 4669325 h 6184462"/>
                <a:gd name="connsiteX115" fmla="*/ 5519836 w 6191980"/>
                <a:gd name="connsiteY115" fmla="*/ 4710630 h 6184462"/>
                <a:gd name="connsiteX116" fmla="*/ 5493550 w 6191980"/>
                <a:gd name="connsiteY116" fmla="*/ 4757566 h 6184462"/>
                <a:gd name="connsiteX117" fmla="*/ 5471021 w 6191980"/>
                <a:gd name="connsiteY117" fmla="*/ 4808259 h 6184462"/>
                <a:gd name="connsiteX118" fmla="*/ 5452246 w 6191980"/>
                <a:gd name="connsiteY118" fmla="*/ 4862708 h 6184462"/>
                <a:gd name="connsiteX119" fmla="*/ 5435349 w 6191980"/>
                <a:gd name="connsiteY119" fmla="*/ 4919033 h 6184462"/>
                <a:gd name="connsiteX120" fmla="*/ 5420328 w 6191980"/>
                <a:gd name="connsiteY120" fmla="*/ 4975357 h 6184462"/>
                <a:gd name="connsiteX121" fmla="*/ 5405308 w 6191980"/>
                <a:gd name="connsiteY121" fmla="*/ 5033560 h 6184462"/>
                <a:gd name="connsiteX122" fmla="*/ 5388410 w 6191980"/>
                <a:gd name="connsiteY122" fmla="*/ 5088007 h 6184462"/>
                <a:gd name="connsiteX123" fmla="*/ 5369636 w 6191980"/>
                <a:gd name="connsiteY123" fmla="*/ 5142453 h 6184462"/>
                <a:gd name="connsiteX124" fmla="*/ 5347108 w 6191980"/>
                <a:gd name="connsiteY124" fmla="*/ 5193146 h 6184462"/>
                <a:gd name="connsiteX125" fmla="*/ 5318944 w 6191980"/>
                <a:gd name="connsiteY125" fmla="*/ 5238207 h 6184462"/>
                <a:gd name="connsiteX126" fmla="*/ 5285151 w 6191980"/>
                <a:gd name="connsiteY126" fmla="*/ 5279510 h 6184462"/>
                <a:gd name="connsiteX127" fmla="*/ 5243845 w 6191980"/>
                <a:gd name="connsiteY127" fmla="*/ 5313305 h 6184462"/>
                <a:gd name="connsiteX128" fmla="*/ 5198784 w 6191980"/>
                <a:gd name="connsiteY128" fmla="*/ 5341467 h 6184462"/>
                <a:gd name="connsiteX129" fmla="*/ 5148091 w 6191980"/>
                <a:gd name="connsiteY129" fmla="*/ 5363998 h 6184462"/>
                <a:gd name="connsiteX130" fmla="*/ 5093644 w 6191980"/>
                <a:gd name="connsiteY130" fmla="*/ 5382773 h 6184462"/>
                <a:gd name="connsiteX131" fmla="*/ 5039198 w 6191980"/>
                <a:gd name="connsiteY131" fmla="*/ 5399670 h 6184462"/>
                <a:gd name="connsiteX132" fmla="*/ 4980995 w 6191980"/>
                <a:gd name="connsiteY132" fmla="*/ 5414691 h 6184462"/>
                <a:gd name="connsiteX133" fmla="*/ 4924669 w 6191980"/>
                <a:gd name="connsiteY133" fmla="*/ 5429711 h 6184462"/>
                <a:gd name="connsiteX134" fmla="*/ 4868345 w 6191980"/>
                <a:gd name="connsiteY134" fmla="*/ 5446609 h 6184462"/>
                <a:gd name="connsiteX135" fmla="*/ 4813899 w 6191980"/>
                <a:gd name="connsiteY135" fmla="*/ 5465383 h 6184462"/>
                <a:gd name="connsiteX136" fmla="*/ 4763206 w 6191980"/>
                <a:gd name="connsiteY136" fmla="*/ 5487914 h 6184462"/>
                <a:gd name="connsiteX137" fmla="*/ 4716270 w 6191980"/>
                <a:gd name="connsiteY137" fmla="*/ 5514197 h 6184462"/>
                <a:gd name="connsiteX138" fmla="*/ 4674964 w 6191980"/>
                <a:gd name="connsiteY138" fmla="*/ 5547992 h 6184462"/>
                <a:gd name="connsiteX139" fmla="*/ 4631782 w 6191980"/>
                <a:gd name="connsiteY139" fmla="*/ 5585543 h 6184462"/>
                <a:gd name="connsiteX140" fmla="*/ 4594231 w 6191980"/>
                <a:gd name="connsiteY140" fmla="*/ 5628725 h 6184462"/>
                <a:gd name="connsiteX141" fmla="*/ 4558559 w 6191980"/>
                <a:gd name="connsiteY141" fmla="*/ 5673785 h 6184462"/>
                <a:gd name="connsiteX142" fmla="*/ 4522886 w 6191980"/>
                <a:gd name="connsiteY142" fmla="*/ 5720721 h 6184462"/>
                <a:gd name="connsiteX143" fmla="*/ 4487214 w 6191980"/>
                <a:gd name="connsiteY143" fmla="*/ 5767659 h 6184462"/>
                <a:gd name="connsiteX144" fmla="*/ 4451542 w 6191980"/>
                <a:gd name="connsiteY144" fmla="*/ 5812719 h 6184462"/>
                <a:gd name="connsiteX145" fmla="*/ 4412114 w 6191980"/>
                <a:gd name="connsiteY145" fmla="*/ 5855901 h 6184462"/>
                <a:gd name="connsiteX146" fmla="*/ 4372686 w 6191980"/>
                <a:gd name="connsiteY146" fmla="*/ 5893450 h 6184462"/>
                <a:gd name="connsiteX147" fmla="*/ 4327628 w 6191980"/>
                <a:gd name="connsiteY147" fmla="*/ 5925368 h 6184462"/>
                <a:gd name="connsiteX148" fmla="*/ 4280690 w 6191980"/>
                <a:gd name="connsiteY148" fmla="*/ 5949776 h 6184462"/>
                <a:gd name="connsiteX149" fmla="*/ 4224364 w 6191980"/>
                <a:gd name="connsiteY149" fmla="*/ 5966674 h 6184462"/>
                <a:gd name="connsiteX150" fmla="*/ 4166161 w 6191980"/>
                <a:gd name="connsiteY150" fmla="*/ 5974184 h 6184462"/>
                <a:gd name="connsiteX151" fmla="*/ 4106083 w 6191980"/>
                <a:gd name="connsiteY151" fmla="*/ 5976061 h 6184462"/>
                <a:gd name="connsiteX152" fmla="*/ 4042247 w 6191980"/>
                <a:gd name="connsiteY152" fmla="*/ 5970428 h 6184462"/>
                <a:gd name="connsiteX153" fmla="*/ 3978413 w 6191980"/>
                <a:gd name="connsiteY153" fmla="*/ 5962919 h 6184462"/>
                <a:gd name="connsiteX154" fmla="*/ 3914577 w 6191980"/>
                <a:gd name="connsiteY154" fmla="*/ 5953530 h 6184462"/>
                <a:gd name="connsiteX155" fmla="*/ 3850743 w 6191980"/>
                <a:gd name="connsiteY155" fmla="*/ 5946022 h 6184462"/>
                <a:gd name="connsiteX156" fmla="*/ 3786907 w 6191980"/>
                <a:gd name="connsiteY156" fmla="*/ 5942266 h 6184462"/>
                <a:gd name="connsiteX157" fmla="*/ 3724950 w 6191980"/>
                <a:gd name="connsiteY157" fmla="*/ 5942266 h 6184462"/>
                <a:gd name="connsiteX158" fmla="*/ 3666749 w 6191980"/>
                <a:gd name="connsiteY158" fmla="*/ 5949776 h 6184462"/>
                <a:gd name="connsiteX159" fmla="*/ 3606669 w 6191980"/>
                <a:gd name="connsiteY159" fmla="*/ 5964797 h 6184462"/>
                <a:gd name="connsiteX160" fmla="*/ 3552221 w 6191980"/>
                <a:gd name="connsiteY160" fmla="*/ 5987325 h 6184462"/>
                <a:gd name="connsiteX161" fmla="*/ 3495897 w 6191980"/>
                <a:gd name="connsiteY161" fmla="*/ 6017366 h 6184462"/>
                <a:gd name="connsiteX162" fmla="*/ 3439573 w 6191980"/>
                <a:gd name="connsiteY162" fmla="*/ 6047407 h 6184462"/>
                <a:gd name="connsiteX163" fmla="*/ 3383247 w 6191980"/>
                <a:gd name="connsiteY163" fmla="*/ 6081200 h 6184462"/>
                <a:gd name="connsiteX164" fmla="*/ 3328798 w 6191980"/>
                <a:gd name="connsiteY164" fmla="*/ 6113118 h 6184462"/>
                <a:gd name="connsiteX165" fmla="*/ 3270598 w 6191980"/>
                <a:gd name="connsiteY165" fmla="*/ 6141280 h 6184462"/>
                <a:gd name="connsiteX166" fmla="*/ 3214272 w 6191980"/>
                <a:gd name="connsiteY166" fmla="*/ 6163811 h 6184462"/>
                <a:gd name="connsiteX167" fmla="*/ 3156069 w 6191980"/>
                <a:gd name="connsiteY167" fmla="*/ 6178831 h 6184462"/>
                <a:gd name="connsiteX168" fmla="*/ 3095991 w 6191980"/>
                <a:gd name="connsiteY168" fmla="*/ 6184462 h 6184462"/>
                <a:gd name="connsiteX169" fmla="*/ 3035911 w 6191980"/>
                <a:gd name="connsiteY169" fmla="*/ 6178831 h 6184462"/>
                <a:gd name="connsiteX170" fmla="*/ 2977708 w 6191980"/>
                <a:gd name="connsiteY170" fmla="*/ 6163811 h 6184462"/>
                <a:gd name="connsiteX171" fmla="*/ 2921385 w 6191980"/>
                <a:gd name="connsiteY171" fmla="*/ 6141280 h 6184462"/>
                <a:gd name="connsiteX172" fmla="*/ 2863182 w 6191980"/>
                <a:gd name="connsiteY172" fmla="*/ 6113118 h 6184462"/>
                <a:gd name="connsiteX173" fmla="*/ 2808733 w 6191980"/>
                <a:gd name="connsiteY173" fmla="*/ 6081200 h 6184462"/>
                <a:gd name="connsiteX174" fmla="*/ 2752409 w 6191980"/>
                <a:gd name="connsiteY174" fmla="*/ 6047407 h 6184462"/>
                <a:gd name="connsiteX175" fmla="*/ 2696083 w 6191980"/>
                <a:gd name="connsiteY175" fmla="*/ 6017366 h 6184462"/>
                <a:gd name="connsiteX176" fmla="*/ 2639760 w 6191980"/>
                <a:gd name="connsiteY176" fmla="*/ 5987325 h 6184462"/>
                <a:gd name="connsiteX177" fmla="*/ 2583436 w 6191980"/>
                <a:gd name="connsiteY177" fmla="*/ 5964797 h 6184462"/>
                <a:gd name="connsiteX178" fmla="*/ 2525233 w 6191980"/>
                <a:gd name="connsiteY178" fmla="*/ 5949776 h 6184462"/>
                <a:gd name="connsiteX179" fmla="*/ 2467030 w 6191980"/>
                <a:gd name="connsiteY179" fmla="*/ 5942266 h 6184462"/>
                <a:gd name="connsiteX180" fmla="*/ 2405071 w 6191980"/>
                <a:gd name="connsiteY180" fmla="*/ 5942266 h 6184462"/>
                <a:gd name="connsiteX181" fmla="*/ 2341237 w 6191980"/>
                <a:gd name="connsiteY181" fmla="*/ 5946022 h 6184462"/>
                <a:gd name="connsiteX182" fmla="*/ 2277403 w 6191980"/>
                <a:gd name="connsiteY182" fmla="*/ 5953530 h 6184462"/>
                <a:gd name="connsiteX183" fmla="*/ 2213567 w 6191980"/>
                <a:gd name="connsiteY183" fmla="*/ 5962919 h 6184462"/>
                <a:gd name="connsiteX184" fmla="*/ 2149731 w 6191980"/>
                <a:gd name="connsiteY184" fmla="*/ 5970428 h 6184462"/>
                <a:gd name="connsiteX185" fmla="*/ 2085897 w 6191980"/>
                <a:gd name="connsiteY185" fmla="*/ 5976061 h 6184462"/>
                <a:gd name="connsiteX186" fmla="*/ 2025819 w 6191980"/>
                <a:gd name="connsiteY186" fmla="*/ 5974184 h 6184462"/>
                <a:gd name="connsiteX187" fmla="*/ 1967617 w 6191980"/>
                <a:gd name="connsiteY187" fmla="*/ 5966674 h 6184462"/>
                <a:gd name="connsiteX188" fmla="*/ 1911291 w 6191980"/>
                <a:gd name="connsiteY188" fmla="*/ 5949776 h 6184462"/>
                <a:gd name="connsiteX189" fmla="*/ 1864354 w 6191980"/>
                <a:gd name="connsiteY189" fmla="*/ 5925368 h 6184462"/>
                <a:gd name="connsiteX190" fmla="*/ 1819293 w 6191980"/>
                <a:gd name="connsiteY190" fmla="*/ 5893450 h 6184462"/>
                <a:gd name="connsiteX191" fmla="*/ 1779867 w 6191980"/>
                <a:gd name="connsiteY191" fmla="*/ 5855901 h 6184462"/>
                <a:gd name="connsiteX192" fmla="*/ 1740438 w 6191980"/>
                <a:gd name="connsiteY192" fmla="*/ 5812719 h 6184462"/>
                <a:gd name="connsiteX193" fmla="*/ 1704766 w 6191980"/>
                <a:gd name="connsiteY193" fmla="*/ 5767659 h 6184462"/>
                <a:gd name="connsiteX194" fmla="*/ 1669094 w 6191980"/>
                <a:gd name="connsiteY194" fmla="*/ 5720721 h 6184462"/>
                <a:gd name="connsiteX195" fmla="*/ 1633422 w 6191980"/>
                <a:gd name="connsiteY195" fmla="*/ 5673785 h 6184462"/>
                <a:gd name="connsiteX196" fmla="*/ 1597750 w 6191980"/>
                <a:gd name="connsiteY196" fmla="*/ 5628725 h 6184462"/>
                <a:gd name="connsiteX197" fmla="*/ 1560199 w 6191980"/>
                <a:gd name="connsiteY197" fmla="*/ 5585543 h 6184462"/>
                <a:gd name="connsiteX198" fmla="*/ 1517016 w 6191980"/>
                <a:gd name="connsiteY198" fmla="*/ 5547992 h 6184462"/>
                <a:gd name="connsiteX199" fmla="*/ 1475711 w 6191980"/>
                <a:gd name="connsiteY199" fmla="*/ 5514197 h 6184462"/>
                <a:gd name="connsiteX200" fmla="*/ 1428774 w 6191980"/>
                <a:gd name="connsiteY200" fmla="*/ 5487914 h 6184462"/>
                <a:gd name="connsiteX201" fmla="*/ 1378082 w 6191980"/>
                <a:gd name="connsiteY201" fmla="*/ 5465383 h 6184462"/>
                <a:gd name="connsiteX202" fmla="*/ 1323635 w 6191980"/>
                <a:gd name="connsiteY202" fmla="*/ 5446609 h 6184462"/>
                <a:gd name="connsiteX203" fmla="*/ 1267309 w 6191980"/>
                <a:gd name="connsiteY203" fmla="*/ 5429711 h 6184462"/>
                <a:gd name="connsiteX204" fmla="*/ 1210986 w 6191980"/>
                <a:gd name="connsiteY204" fmla="*/ 5414691 h 6184462"/>
                <a:gd name="connsiteX205" fmla="*/ 1152783 w 6191980"/>
                <a:gd name="connsiteY205" fmla="*/ 5399670 h 6184462"/>
                <a:gd name="connsiteX206" fmla="*/ 1098336 w 6191980"/>
                <a:gd name="connsiteY206" fmla="*/ 5382773 h 6184462"/>
                <a:gd name="connsiteX207" fmla="*/ 1043887 w 6191980"/>
                <a:gd name="connsiteY207" fmla="*/ 5363998 h 6184462"/>
                <a:gd name="connsiteX208" fmla="*/ 993197 w 6191980"/>
                <a:gd name="connsiteY208" fmla="*/ 5341467 h 6184462"/>
                <a:gd name="connsiteX209" fmla="*/ 948135 w 6191980"/>
                <a:gd name="connsiteY209" fmla="*/ 5313305 h 6184462"/>
                <a:gd name="connsiteX210" fmla="*/ 906830 w 6191980"/>
                <a:gd name="connsiteY210" fmla="*/ 5279510 h 6184462"/>
                <a:gd name="connsiteX211" fmla="*/ 873037 w 6191980"/>
                <a:gd name="connsiteY211" fmla="*/ 5238207 h 6184462"/>
                <a:gd name="connsiteX212" fmla="*/ 844875 w 6191980"/>
                <a:gd name="connsiteY212" fmla="*/ 5193146 h 6184462"/>
                <a:gd name="connsiteX213" fmla="*/ 822344 w 6191980"/>
                <a:gd name="connsiteY213" fmla="*/ 5142453 h 6184462"/>
                <a:gd name="connsiteX214" fmla="*/ 803570 w 6191980"/>
                <a:gd name="connsiteY214" fmla="*/ 5088007 h 6184462"/>
                <a:gd name="connsiteX215" fmla="*/ 786672 w 6191980"/>
                <a:gd name="connsiteY215" fmla="*/ 5033560 h 6184462"/>
                <a:gd name="connsiteX216" fmla="*/ 771652 w 6191980"/>
                <a:gd name="connsiteY216" fmla="*/ 4975357 h 6184462"/>
                <a:gd name="connsiteX217" fmla="*/ 756631 w 6191980"/>
                <a:gd name="connsiteY217" fmla="*/ 4919033 h 6184462"/>
                <a:gd name="connsiteX218" fmla="*/ 739734 w 6191980"/>
                <a:gd name="connsiteY218" fmla="*/ 4862708 h 6184462"/>
                <a:gd name="connsiteX219" fmla="*/ 720959 w 6191980"/>
                <a:gd name="connsiteY219" fmla="*/ 4808259 h 6184462"/>
                <a:gd name="connsiteX220" fmla="*/ 698428 w 6191980"/>
                <a:gd name="connsiteY220" fmla="*/ 4757566 h 6184462"/>
                <a:gd name="connsiteX221" fmla="*/ 672143 w 6191980"/>
                <a:gd name="connsiteY221" fmla="*/ 4710630 h 6184462"/>
                <a:gd name="connsiteX222" fmla="*/ 638351 w 6191980"/>
                <a:gd name="connsiteY222" fmla="*/ 4669325 h 6184462"/>
                <a:gd name="connsiteX223" fmla="*/ 600799 w 6191980"/>
                <a:gd name="connsiteY223" fmla="*/ 4626142 h 6184462"/>
                <a:gd name="connsiteX224" fmla="*/ 557617 w 6191980"/>
                <a:gd name="connsiteY224" fmla="*/ 4588593 h 6184462"/>
                <a:gd name="connsiteX225" fmla="*/ 510678 w 6191980"/>
                <a:gd name="connsiteY225" fmla="*/ 4552921 h 6184462"/>
                <a:gd name="connsiteX226" fmla="*/ 463742 w 6191980"/>
                <a:gd name="connsiteY226" fmla="*/ 4517249 h 6184462"/>
                <a:gd name="connsiteX227" fmla="*/ 416805 w 6191980"/>
                <a:gd name="connsiteY227" fmla="*/ 4481577 h 6184462"/>
                <a:gd name="connsiteX228" fmla="*/ 371744 w 6191980"/>
                <a:gd name="connsiteY228" fmla="*/ 4445903 h 6184462"/>
                <a:gd name="connsiteX229" fmla="*/ 328562 w 6191980"/>
                <a:gd name="connsiteY229" fmla="*/ 4406477 h 6184462"/>
                <a:gd name="connsiteX230" fmla="*/ 291012 w 6191980"/>
                <a:gd name="connsiteY230" fmla="*/ 4367050 h 6184462"/>
                <a:gd name="connsiteX231" fmla="*/ 259096 w 6191980"/>
                <a:gd name="connsiteY231" fmla="*/ 4321989 h 6184462"/>
                <a:gd name="connsiteX232" fmla="*/ 234689 w 6191980"/>
                <a:gd name="connsiteY232" fmla="*/ 4275053 h 6184462"/>
                <a:gd name="connsiteX233" fmla="*/ 217791 w 6191980"/>
                <a:gd name="connsiteY233" fmla="*/ 4218729 h 6184462"/>
                <a:gd name="connsiteX234" fmla="*/ 210281 w 6191980"/>
                <a:gd name="connsiteY234" fmla="*/ 4160526 h 6184462"/>
                <a:gd name="connsiteX235" fmla="*/ 208402 w 6191980"/>
                <a:gd name="connsiteY235" fmla="*/ 4100444 h 6184462"/>
                <a:gd name="connsiteX236" fmla="*/ 214035 w 6191980"/>
                <a:gd name="connsiteY236" fmla="*/ 4036610 h 6184462"/>
                <a:gd name="connsiteX237" fmla="*/ 221545 w 6191980"/>
                <a:gd name="connsiteY237" fmla="*/ 3972776 h 6184462"/>
                <a:gd name="connsiteX238" fmla="*/ 230932 w 6191980"/>
                <a:gd name="connsiteY238" fmla="*/ 3908940 h 6184462"/>
                <a:gd name="connsiteX239" fmla="*/ 238443 w 6191980"/>
                <a:gd name="connsiteY239" fmla="*/ 3845106 h 6184462"/>
                <a:gd name="connsiteX240" fmla="*/ 242199 w 6191980"/>
                <a:gd name="connsiteY240" fmla="*/ 3781272 h 6184462"/>
                <a:gd name="connsiteX241" fmla="*/ 242199 w 6191980"/>
                <a:gd name="connsiteY241" fmla="*/ 3719313 h 6184462"/>
                <a:gd name="connsiteX242" fmla="*/ 234689 w 6191980"/>
                <a:gd name="connsiteY242" fmla="*/ 3661113 h 6184462"/>
                <a:gd name="connsiteX243" fmla="*/ 219668 w 6191980"/>
                <a:gd name="connsiteY243" fmla="*/ 3602910 h 6184462"/>
                <a:gd name="connsiteX244" fmla="*/ 197138 w 6191980"/>
                <a:gd name="connsiteY244" fmla="*/ 3548461 h 6184462"/>
                <a:gd name="connsiteX245" fmla="*/ 168976 w 6191980"/>
                <a:gd name="connsiteY245" fmla="*/ 3492137 h 6184462"/>
                <a:gd name="connsiteX246" fmla="*/ 137057 w 6191980"/>
                <a:gd name="connsiteY246" fmla="*/ 3435814 h 6184462"/>
                <a:gd name="connsiteX247" fmla="*/ 103264 w 6191980"/>
                <a:gd name="connsiteY247" fmla="*/ 3379488 h 6184462"/>
                <a:gd name="connsiteX248" fmla="*/ 71346 w 6191980"/>
                <a:gd name="connsiteY248" fmla="*/ 3325039 h 6184462"/>
                <a:gd name="connsiteX249" fmla="*/ 43182 w 6191980"/>
                <a:gd name="connsiteY249" fmla="*/ 3266839 h 6184462"/>
                <a:gd name="connsiteX250" fmla="*/ 20654 w 6191980"/>
                <a:gd name="connsiteY250" fmla="*/ 3210513 h 6184462"/>
                <a:gd name="connsiteX251" fmla="*/ 5634 w 6191980"/>
                <a:gd name="connsiteY251" fmla="*/ 3152310 h 6184462"/>
                <a:gd name="connsiteX252" fmla="*/ 0 w 6191980"/>
                <a:gd name="connsiteY252" fmla="*/ 3092230 h 6184462"/>
                <a:gd name="connsiteX253" fmla="*/ 5634 w 6191980"/>
                <a:gd name="connsiteY253" fmla="*/ 3032152 h 6184462"/>
                <a:gd name="connsiteX254" fmla="*/ 20654 w 6191980"/>
                <a:gd name="connsiteY254" fmla="*/ 2973950 h 6184462"/>
                <a:gd name="connsiteX255" fmla="*/ 43182 w 6191980"/>
                <a:gd name="connsiteY255" fmla="*/ 2917624 h 6184462"/>
                <a:gd name="connsiteX256" fmla="*/ 71346 w 6191980"/>
                <a:gd name="connsiteY256" fmla="*/ 2859423 h 6184462"/>
                <a:gd name="connsiteX257" fmla="*/ 103264 w 6191980"/>
                <a:gd name="connsiteY257" fmla="*/ 2804974 h 6184462"/>
                <a:gd name="connsiteX258" fmla="*/ 137057 w 6191980"/>
                <a:gd name="connsiteY258" fmla="*/ 2748651 h 6184462"/>
                <a:gd name="connsiteX259" fmla="*/ 168976 w 6191980"/>
                <a:gd name="connsiteY259" fmla="*/ 2692325 h 6184462"/>
                <a:gd name="connsiteX260" fmla="*/ 197138 w 6191980"/>
                <a:gd name="connsiteY260" fmla="*/ 2636001 h 6184462"/>
                <a:gd name="connsiteX261" fmla="*/ 219668 w 6191980"/>
                <a:gd name="connsiteY261" fmla="*/ 2581552 h 6184462"/>
                <a:gd name="connsiteX262" fmla="*/ 234689 w 6191980"/>
                <a:gd name="connsiteY262" fmla="*/ 2523350 h 6184462"/>
                <a:gd name="connsiteX263" fmla="*/ 242199 w 6191980"/>
                <a:gd name="connsiteY263" fmla="*/ 2465149 h 6184462"/>
                <a:gd name="connsiteX264" fmla="*/ 242199 w 6191980"/>
                <a:gd name="connsiteY264" fmla="*/ 2403192 h 6184462"/>
                <a:gd name="connsiteX265" fmla="*/ 238443 w 6191980"/>
                <a:gd name="connsiteY265" fmla="*/ 2339356 h 6184462"/>
                <a:gd name="connsiteX266" fmla="*/ 230932 w 6191980"/>
                <a:gd name="connsiteY266" fmla="*/ 2275522 h 6184462"/>
                <a:gd name="connsiteX267" fmla="*/ 221545 w 6191980"/>
                <a:gd name="connsiteY267" fmla="*/ 2211686 h 6184462"/>
                <a:gd name="connsiteX268" fmla="*/ 214035 w 6191980"/>
                <a:gd name="connsiteY268" fmla="*/ 2147852 h 6184462"/>
                <a:gd name="connsiteX269" fmla="*/ 208402 w 6191980"/>
                <a:gd name="connsiteY269" fmla="*/ 2084018 h 6184462"/>
                <a:gd name="connsiteX270" fmla="*/ 210281 w 6191980"/>
                <a:gd name="connsiteY270" fmla="*/ 2023938 h 6184462"/>
                <a:gd name="connsiteX271" fmla="*/ 217791 w 6191980"/>
                <a:gd name="connsiteY271" fmla="*/ 1965736 h 6184462"/>
                <a:gd name="connsiteX272" fmla="*/ 234689 w 6191980"/>
                <a:gd name="connsiteY272" fmla="*/ 1909410 h 6184462"/>
                <a:gd name="connsiteX273" fmla="*/ 259096 w 6191980"/>
                <a:gd name="connsiteY273" fmla="*/ 1862474 h 6184462"/>
                <a:gd name="connsiteX274" fmla="*/ 291012 w 6191980"/>
                <a:gd name="connsiteY274" fmla="*/ 1817414 h 6184462"/>
                <a:gd name="connsiteX275" fmla="*/ 328562 w 6191980"/>
                <a:gd name="connsiteY275" fmla="*/ 1777986 h 6184462"/>
                <a:gd name="connsiteX276" fmla="*/ 371744 w 6191980"/>
                <a:gd name="connsiteY276" fmla="*/ 1738560 h 6184462"/>
                <a:gd name="connsiteX277" fmla="*/ 416805 w 6191980"/>
                <a:gd name="connsiteY277" fmla="*/ 1702885 h 6184462"/>
                <a:gd name="connsiteX278" fmla="*/ 463742 w 6191980"/>
                <a:gd name="connsiteY278" fmla="*/ 1667213 h 6184462"/>
                <a:gd name="connsiteX279" fmla="*/ 510678 w 6191980"/>
                <a:gd name="connsiteY279" fmla="*/ 1631541 h 6184462"/>
                <a:gd name="connsiteX280" fmla="*/ 557617 w 6191980"/>
                <a:gd name="connsiteY280" fmla="*/ 1595869 h 6184462"/>
                <a:gd name="connsiteX281" fmla="*/ 600799 w 6191980"/>
                <a:gd name="connsiteY281" fmla="*/ 1558320 h 6184462"/>
                <a:gd name="connsiteX282" fmla="*/ 638351 w 6191980"/>
                <a:gd name="connsiteY282" fmla="*/ 1515138 h 6184462"/>
                <a:gd name="connsiteX283" fmla="*/ 672143 w 6191980"/>
                <a:gd name="connsiteY283" fmla="*/ 1473832 h 6184462"/>
                <a:gd name="connsiteX284" fmla="*/ 698428 w 6191980"/>
                <a:gd name="connsiteY284" fmla="*/ 1426896 h 6184462"/>
                <a:gd name="connsiteX285" fmla="*/ 720959 w 6191980"/>
                <a:gd name="connsiteY285" fmla="*/ 1376203 h 6184462"/>
                <a:gd name="connsiteX286" fmla="*/ 739734 w 6191980"/>
                <a:gd name="connsiteY286" fmla="*/ 1321755 h 6184462"/>
                <a:gd name="connsiteX287" fmla="*/ 756631 w 6191980"/>
                <a:gd name="connsiteY287" fmla="*/ 1265429 h 6184462"/>
                <a:gd name="connsiteX288" fmla="*/ 771652 w 6191980"/>
                <a:gd name="connsiteY288" fmla="*/ 1209105 h 6184462"/>
                <a:gd name="connsiteX289" fmla="*/ 786672 w 6191980"/>
                <a:gd name="connsiteY289" fmla="*/ 1150903 h 6184462"/>
                <a:gd name="connsiteX290" fmla="*/ 803570 w 6191980"/>
                <a:gd name="connsiteY290" fmla="*/ 1096456 h 6184462"/>
                <a:gd name="connsiteX291" fmla="*/ 822344 w 6191980"/>
                <a:gd name="connsiteY291" fmla="*/ 1042007 h 6184462"/>
                <a:gd name="connsiteX292" fmla="*/ 844875 w 6191980"/>
                <a:gd name="connsiteY292" fmla="*/ 991317 h 6184462"/>
                <a:gd name="connsiteX293" fmla="*/ 873037 w 6191980"/>
                <a:gd name="connsiteY293" fmla="*/ 946257 h 6184462"/>
                <a:gd name="connsiteX294" fmla="*/ 906830 w 6191980"/>
                <a:gd name="connsiteY294" fmla="*/ 904952 h 6184462"/>
                <a:gd name="connsiteX295" fmla="*/ 948135 w 6191980"/>
                <a:gd name="connsiteY295" fmla="*/ 871157 h 6184462"/>
                <a:gd name="connsiteX296" fmla="*/ 993197 w 6191980"/>
                <a:gd name="connsiteY296" fmla="*/ 842995 h 6184462"/>
                <a:gd name="connsiteX297" fmla="*/ 1043887 w 6191980"/>
                <a:gd name="connsiteY297" fmla="*/ 820464 h 6184462"/>
                <a:gd name="connsiteX298" fmla="*/ 1098336 w 6191980"/>
                <a:gd name="connsiteY298" fmla="*/ 801690 h 6184462"/>
                <a:gd name="connsiteX299" fmla="*/ 1152783 w 6191980"/>
                <a:gd name="connsiteY299" fmla="*/ 784792 h 6184462"/>
                <a:gd name="connsiteX300" fmla="*/ 1210986 w 6191980"/>
                <a:gd name="connsiteY300" fmla="*/ 769772 h 6184462"/>
                <a:gd name="connsiteX301" fmla="*/ 1267309 w 6191980"/>
                <a:gd name="connsiteY301" fmla="*/ 754751 h 6184462"/>
                <a:gd name="connsiteX302" fmla="*/ 1323635 w 6191980"/>
                <a:gd name="connsiteY302" fmla="*/ 737854 h 6184462"/>
                <a:gd name="connsiteX303" fmla="*/ 1378082 w 6191980"/>
                <a:gd name="connsiteY303" fmla="*/ 719079 h 6184462"/>
                <a:gd name="connsiteX304" fmla="*/ 1428774 w 6191980"/>
                <a:gd name="connsiteY304" fmla="*/ 696549 h 6184462"/>
                <a:gd name="connsiteX305" fmla="*/ 1475711 w 6191980"/>
                <a:gd name="connsiteY305" fmla="*/ 670266 h 6184462"/>
                <a:gd name="connsiteX306" fmla="*/ 1517016 w 6191980"/>
                <a:gd name="connsiteY306" fmla="*/ 636471 h 6184462"/>
                <a:gd name="connsiteX307" fmla="*/ 1560199 w 6191980"/>
                <a:gd name="connsiteY307" fmla="*/ 598919 h 6184462"/>
                <a:gd name="connsiteX308" fmla="*/ 1597750 w 6191980"/>
                <a:gd name="connsiteY308" fmla="*/ 555737 h 6184462"/>
                <a:gd name="connsiteX309" fmla="*/ 1633422 w 6191980"/>
                <a:gd name="connsiteY309" fmla="*/ 510678 h 6184462"/>
                <a:gd name="connsiteX310" fmla="*/ 1669094 w 6191980"/>
                <a:gd name="connsiteY310" fmla="*/ 463741 h 6184462"/>
                <a:gd name="connsiteX311" fmla="*/ 1704766 w 6191980"/>
                <a:gd name="connsiteY311" fmla="*/ 416803 h 6184462"/>
                <a:gd name="connsiteX312" fmla="*/ 1740438 w 6191980"/>
                <a:gd name="connsiteY312" fmla="*/ 371743 h 6184462"/>
                <a:gd name="connsiteX313" fmla="*/ 1779867 w 6191980"/>
                <a:gd name="connsiteY313" fmla="*/ 328561 h 6184462"/>
                <a:gd name="connsiteX314" fmla="*/ 1819293 w 6191980"/>
                <a:gd name="connsiteY314" fmla="*/ 291012 h 6184462"/>
                <a:gd name="connsiteX315" fmla="*/ 1864354 w 6191980"/>
                <a:gd name="connsiteY315" fmla="*/ 259094 h 6184462"/>
                <a:gd name="connsiteX316" fmla="*/ 1911291 w 6191980"/>
                <a:gd name="connsiteY316" fmla="*/ 234686 h 6184462"/>
                <a:gd name="connsiteX317" fmla="*/ 1967617 w 6191980"/>
                <a:gd name="connsiteY317" fmla="*/ 217789 h 6184462"/>
                <a:gd name="connsiteX318" fmla="*/ 2025819 w 6191980"/>
                <a:gd name="connsiteY318" fmla="*/ 210279 h 6184462"/>
                <a:gd name="connsiteX319" fmla="*/ 2085897 w 6191980"/>
                <a:gd name="connsiteY319" fmla="*/ 208401 h 6184462"/>
                <a:gd name="connsiteX320" fmla="*/ 2149731 w 6191980"/>
                <a:gd name="connsiteY320" fmla="*/ 214035 h 6184462"/>
                <a:gd name="connsiteX321" fmla="*/ 2213567 w 6191980"/>
                <a:gd name="connsiteY321" fmla="*/ 221545 h 6184462"/>
                <a:gd name="connsiteX322" fmla="*/ 2277403 w 6191980"/>
                <a:gd name="connsiteY322" fmla="*/ 230932 h 6184462"/>
                <a:gd name="connsiteX323" fmla="*/ 2341237 w 6191980"/>
                <a:gd name="connsiteY323" fmla="*/ 238443 h 6184462"/>
                <a:gd name="connsiteX324" fmla="*/ 2405071 w 6191980"/>
                <a:gd name="connsiteY324" fmla="*/ 242197 h 6184462"/>
                <a:gd name="connsiteX325" fmla="*/ 2467030 w 6191980"/>
                <a:gd name="connsiteY325" fmla="*/ 242197 h 6184462"/>
                <a:gd name="connsiteX326" fmla="*/ 2525233 w 6191980"/>
                <a:gd name="connsiteY326" fmla="*/ 234686 h 6184462"/>
                <a:gd name="connsiteX327" fmla="*/ 2583436 w 6191980"/>
                <a:gd name="connsiteY327" fmla="*/ 219666 h 6184462"/>
                <a:gd name="connsiteX328" fmla="*/ 2639760 w 6191980"/>
                <a:gd name="connsiteY328" fmla="*/ 197137 h 6184462"/>
                <a:gd name="connsiteX329" fmla="*/ 2696083 w 6191980"/>
                <a:gd name="connsiteY329" fmla="*/ 167096 h 6184462"/>
                <a:gd name="connsiteX330" fmla="*/ 2752409 w 6191980"/>
                <a:gd name="connsiteY330" fmla="*/ 137057 h 6184462"/>
                <a:gd name="connsiteX331" fmla="*/ 2808733 w 6191980"/>
                <a:gd name="connsiteY331" fmla="*/ 103262 h 6184462"/>
                <a:gd name="connsiteX332" fmla="*/ 2863182 w 6191980"/>
                <a:gd name="connsiteY332" fmla="*/ 71344 h 6184462"/>
                <a:gd name="connsiteX333" fmla="*/ 2921385 w 6191980"/>
                <a:gd name="connsiteY333" fmla="*/ 43182 h 6184462"/>
                <a:gd name="connsiteX334" fmla="*/ 2977708 w 6191980"/>
                <a:gd name="connsiteY334" fmla="*/ 20652 h 6184462"/>
                <a:gd name="connsiteX335" fmla="*/ 3035911 w 6191980"/>
                <a:gd name="connsiteY335" fmla="*/ 5631 h 618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6191980" h="6184462">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7214" y="416803"/>
                  </a:lnTo>
                  <a:lnTo>
                    <a:pt x="4522886" y="463741"/>
                  </a:lnTo>
                  <a:lnTo>
                    <a:pt x="4558559" y="510678"/>
                  </a:lnTo>
                  <a:lnTo>
                    <a:pt x="4594231" y="555737"/>
                  </a:lnTo>
                  <a:lnTo>
                    <a:pt x="4631782" y="598919"/>
                  </a:lnTo>
                  <a:lnTo>
                    <a:pt x="4674964" y="636471"/>
                  </a:lnTo>
                  <a:lnTo>
                    <a:pt x="4716270" y="670266"/>
                  </a:lnTo>
                  <a:lnTo>
                    <a:pt x="4763206" y="696549"/>
                  </a:lnTo>
                  <a:lnTo>
                    <a:pt x="4813899" y="719079"/>
                  </a:lnTo>
                  <a:lnTo>
                    <a:pt x="4868345" y="737854"/>
                  </a:lnTo>
                  <a:lnTo>
                    <a:pt x="4924669" y="754751"/>
                  </a:lnTo>
                  <a:lnTo>
                    <a:pt x="4980995" y="769772"/>
                  </a:lnTo>
                  <a:lnTo>
                    <a:pt x="5039198" y="784792"/>
                  </a:lnTo>
                  <a:lnTo>
                    <a:pt x="5093644" y="801690"/>
                  </a:lnTo>
                  <a:lnTo>
                    <a:pt x="5148091" y="820464"/>
                  </a:lnTo>
                  <a:lnTo>
                    <a:pt x="5198784" y="842995"/>
                  </a:lnTo>
                  <a:lnTo>
                    <a:pt x="5243845" y="871157"/>
                  </a:lnTo>
                  <a:lnTo>
                    <a:pt x="5285151" y="904952"/>
                  </a:lnTo>
                  <a:lnTo>
                    <a:pt x="5318944" y="946257"/>
                  </a:lnTo>
                  <a:lnTo>
                    <a:pt x="5347108" y="991317"/>
                  </a:lnTo>
                  <a:lnTo>
                    <a:pt x="5369636" y="1042007"/>
                  </a:lnTo>
                  <a:lnTo>
                    <a:pt x="5388410" y="1096456"/>
                  </a:lnTo>
                  <a:lnTo>
                    <a:pt x="5405308" y="1150903"/>
                  </a:lnTo>
                  <a:lnTo>
                    <a:pt x="5420328" y="1209105"/>
                  </a:lnTo>
                  <a:lnTo>
                    <a:pt x="5435349" y="1265429"/>
                  </a:lnTo>
                  <a:lnTo>
                    <a:pt x="5452246" y="1321755"/>
                  </a:lnTo>
                  <a:lnTo>
                    <a:pt x="5471021" y="1376203"/>
                  </a:lnTo>
                  <a:lnTo>
                    <a:pt x="5493550" y="1426896"/>
                  </a:lnTo>
                  <a:lnTo>
                    <a:pt x="5519836" y="1473832"/>
                  </a:lnTo>
                  <a:lnTo>
                    <a:pt x="5553632" y="1515138"/>
                  </a:lnTo>
                  <a:lnTo>
                    <a:pt x="5591181" y="1558320"/>
                  </a:lnTo>
                  <a:lnTo>
                    <a:pt x="5634364" y="1595869"/>
                  </a:lnTo>
                  <a:lnTo>
                    <a:pt x="5679425" y="1631541"/>
                  </a:lnTo>
                  <a:lnTo>
                    <a:pt x="5728238" y="1667213"/>
                  </a:lnTo>
                  <a:lnTo>
                    <a:pt x="5775175" y="1702885"/>
                  </a:lnTo>
                  <a:lnTo>
                    <a:pt x="5820236" y="1738560"/>
                  </a:lnTo>
                  <a:lnTo>
                    <a:pt x="5863416" y="1777986"/>
                  </a:lnTo>
                  <a:lnTo>
                    <a:pt x="5900968" y="1817414"/>
                  </a:lnTo>
                  <a:lnTo>
                    <a:pt x="5932886" y="1862474"/>
                  </a:lnTo>
                  <a:lnTo>
                    <a:pt x="5957294" y="1909410"/>
                  </a:lnTo>
                  <a:lnTo>
                    <a:pt x="5974191" y="1965736"/>
                  </a:lnTo>
                  <a:lnTo>
                    <a:pt x="5981700" y="2023938"/>
                  </a:lnTo>
                  <a:lnTo>
                    <a:pt x="5983578" y="2084018"/>
                  </a:lnTo>
                  <a:lnTo>
                    <a:pt x="5977945" y="2147852"/>
                  </a:lnTo>
                  <a:lnTo>
                    <a:pt x="5970435" y="2211686"/>
                  </a:lnTo>
                  <a:lnTo>
                    <a:pt x="5961048" y="2275522"/>
                  </a:lnTo>
                  <a:lnTo>
                    <a:pt x="5953538" y="2339356"/>
                  </a:lnTo>
                  <a:lnTo>
                    <a:pt x="5949784" y="2403192"/>
                  </a:lnTo>
                  <a:lnTo>
                    <a:pt x="5949784" y="2465149"/>
                  </a:lnTo>
                  <a:lnTo>
                    <a:pt x="5957294" y="2523350"/>
                  </a:lnTo>
                  <a:lnTo>
                    <a:pt x="5972312" y="2581552"/>
                  </a:lnTo>
                  <a:lnTo>
                    <a:pt x="5994843" y="2636001"/>
                  </a:lnTo>
                  <a:lnTo>
                    <a:pt x="6024884" y="2692325"/>
                  </a:lnTo>
                  <a:lnTo>
                    <a:pt x="6054922" y="2748651"/>
                  </a:lnTo>
                  <a:lnTo>
                    <a:pt x="6088718" y="2804974"/>
                  </a:lnTo>
                  <a:lnTo>
                    <a:pt x="6120634" y="2859423"/>
                  </a:lnTo>
                  <a:lnTo>
                    <a:pt x="6148798" y="2917624"/>
                  </a:lnTo>
                  <a:lnTo>
                    <a:pt x="6171326" y="2973950"/>
                  </a:lnTo>
                  <a:lnTo>
                    <a:pt x="6186347" y="3032152"/>
                  </a:lnTo>
                  <a:lnTo>
                    <a:pt x="6191980" y="3092230"/>
                  </a:lnTo>
                  <a:lnTo>
                    <a:pt x="6186347" y="3152310"/>
                  </a:lnTo>
                  <a:lnTo>
                    <a:pt x="6171326" y="3210513"/>
                  </a:lnTo>
                  <a:lnTo>
                    <a:pt x="6148798" y="3266839"/>
                  </a:lnTo>
                  <a:lnTo>
                    <a:pt x="6120634" y="3325039"/>
                  </a:lnTo>
                  <a:lnTo>
                    <a:pt x="6088718" y="3379488"/>
                  </a:lnTo>
                  <a:lnTo>
                    <a:pt x="6054922" y="3435814"/>
                  </a:lnTo>
                  <a:lnTo>
                    <a:pt x="6024884" y="3492137"/>
                  </a:lnTo>
                  <a:lnTo>
                    <a:pt x="5994843" y="3548461"/>
                  </a:lnTo>
                  <a:lnTo>
                    <a:pt x="5972312" y="3602910"/>
                  </a:lnTo>
                  <a:lnTo>
                    <a:pt x="5957294" y="3661113"/>
                  </a:lnTo>
                  <a:lnTo>
                    <a:pt x="5949784" y="3719313"/>
                  </a:lnTo>
                  <a:lnTo>
                    <a:pt x="5949784" y="3781272"/>
                  </a:lnTo>
                  <a:lnTo>
                    <a:pt x="5953538" y="3845106"/>
                  </a:lnTo>
                  <a:lnTo>
                    <a:pt x="5961048" y="3908940"/>
                  </a:lnTo>
                  <a:lnTo>
                    <a:pt x="5970435" y="3972776"/>
                  </a:lnTo>
                  <a:lnTo>
                    <a:pt x="5977945" y="4036610"/>
                  </a:lnTo>
                  <a:lnTo>
                    <a:pt x="5983578" y="4100444"/>
                  </a:lnTo>
                  <a:lnTo>
                    <a:pt x="5981700" y="4160526"/>
                  </a:lnTo>
                  <a:lnTo>
                    <a:pt x="5974191" y="4218729"/>
                  </a:lnTo>
                  <a:lnTo>
                    <a:pt x="5957294" y="4275053"/>
                  </a:lnTo>
                  <a:lnTo>
                    <a:pt x="5932886" y="4321989"/>
                  </a:lnTo>
                  <a:lnTo>
                    <a:pt x="5900968" y="4367050"/>
                  </a:lnTo>
                  <a:lnTo>
                    <a:pt x="5863416" y="4406477"/>
                  </a:lnTo>
                  <a:lnTo>
                    <a:pt x="5820236" y="4445903"/>
                  </a:lnTo>
                  <a:lnTo>
                    <a:pt x="5775175" y="4481577"/>
                  </a:lnTo>
                  <a:lnTo>
                    <a:pt x="5728238" y="4517249"/>
                  </a:lnTo>
                  <a:lnTo>
                    <a:pt x="5679425" y="4552921"/>
                  </a:lnTo>
                  <a:lnTo>
                    <a:pt x="5634364" y="4588593"/>
                  </a:lnTo>
                  <a:lnTo>
                    <a:pt x="5591181" y="4626142"/>
                  </a:lnTo>
                  <a:lnTo>
                    <a:pt x="5553632" y="4669325"/>
                  </a:lnTo>
                  <a:lnTo>
                    <a:pt x="5519836" y="4710630"/>
                  </a:lnTo>
                  <a:lnTo>
                    <a:pt x="5493550" y="4757566"/>
                  </a:lnTo>
                  <a:lnTo>
                    <a:pt x="5471021" y="4808259"/>
                  </a:lnTo>
                  <a:lnTo>
                    <a:pt x="5452246" y="4862708"/>
                  </a:lnTo>
                  <a:lnTo>
                    <a:pt x="5435349" y="4919033"/>
                  </a:lnTo>
                  <a:lnTo>
                    <a:pt x="5420328" y="4975357"/>
                  </a:lnTo>
                  <a:lnTo>
                    <a:pt x="5405308" y="5033560"/>
                  </a:lnTo>
                  <a:lnTo>
                    <a:pt x="5388410" y="5088007"/>
                  </a:lnTo>
                  <a:lnTo>
                    <a:pt x="5369636" y="5142453"/>
                  </a:lnTo>
                  <a:lnTo>
                    <a:pt x="5347108" y="5193146"/>
                  </a:lnTo>
                  <a:lnTo>
                    <a:pt x="5318944" y="5238207"/>
                  </a:lnTo>
                  <a:lnTo>
                    <a:pt x="5285151" y="5279510"/>
                  </a:lnTo>
                  <a:lnTo>
                    <a:pt x="5243845" y="5313305"/>
                  </a:lnTo>
                  <a:lnTo>
                    <a:pt x="5198784" y="5341467"/>
                  </a:lnTo>
                  <a:lnTo>
                    <a:pt x="5148091" y="5363998"/>
                  </a:lnTo>
                  <a:lnTo>
                    <a:pt x="5093644" y="5382773"/>
                  </a:lnTo>
                  <a:lnTo>
                    <a:pt x="5039198" y="5399670"/>
                  </a:lnTo>
                  <a:lnTo>
                    <a:pt x="4980995" y="5414691"/>
                  </a:lnTo>
                  <a:lnTo>
                    <a:pt x="4924669" y="5429711"/>
                  </a:lnTo>
                  <a:lnTo>
                    <a:pt x="4868345" y="5446609"/>
                  </a:lnTo>
                  <a:lnTo>
                    <a:pt x="4813899" y="5465383"/>
                  </a:lnTo>
                  <a:lnTo>
                    <a:pt x="4763206" y="5487914"/>
                  </a:lnTo>
                  <a:lnTo>
                    <a:pt x="4716270" y="5514197"/>
                  </a:lnTo>
                  <a:lnTo>
                    <a:pt x="4674964" y="5547992"/>
                  </a:lnTo>
                  <a:lnTo>
                    <a:pt x="4631782" y="5585543"/>
                  </a:lnTo>
                  <a:lnTo>
                    <a:pt x="4594231" y="5628725"/>
                  </a:lnTo>
                  <a:lnTo>
                    <a:pt x="4558559" y="5673785"/>
                  </a:lnTo>
                  <a:lnTo>
                    <a:pt x="4522886" y="5720721"/>
                  </a:lnTo>
                  <a:lnTo>
                    <a:pt x="4487214" y="5767659"/>
                  </a:lnTo>
                  <a:lnTo>
                    <a:pt x="4451542" y="5812719"/>
                  </a:lnTo>
                  <a:lnTo>
                    <a:pt x="4412114" y="5855901"/>
                  </a:lnTo>
                  <a:lnTo>
                    <a:pt x="4372686" y="5893450"/>
                  </a:lnTo>
                  <a:lnTo>
                    <a:pt x="4327628" y="5925368"/>
                  </a:lnTo>
                  <a:lnTo>
                    <a:pt x="4280690" y="5949776"/>
                  </a:lnTo>
                  <a:lnTo>
                    <a:pt x="4224364" y="5966674"/>
                  </a:lnTo>
                  <a:lnTo>
                    <a:pt x="4166161" y="5974184"/>
                  </a:lnTo>
                  <a:lnTo>
                    <a:pt x="4106083" y="5976061"/>
                  </a:lnTo>
                  <a:lnTo>
                    <a:pt x="4042247" y="5970428"/>
                  </a:lnTo>
                  <a:lnTo>
                    <a:pt x="3978413" y="5962919"/>
                  </a:lnTo>
                  <a:lnTo>
                    <a:pt x="3914577" y="5953530"/>
                  </a:lnTo>
                  <a:lnTo>
                    <a:pt x="3850743" y="5946022"/>
                  </a:lnTo>
                  <a:lnTo>
                    <a:pt x="3786907" y="5942266"/>
                  </a:lnTo>
                  <a:lnTo>
                    <a:pt x="3724950" y="5942266"/>
                  </a:lnTo>
                  <a:lnTo>
                    <a:pt x="3666749" y="5949776"/>
                  </a:lnTo>
                  <a:lnTo>
                    <a:pt x="3606669" y="5964797"/>
                  </a:lnTo>
                  <a:lnTo>
                    <a:pt x="3552221" y="5987325"/>
                  </a:lnTo>
                  <a:lnTo>
                    <a:pt x="3495897" y="6017366"/>
                  </a:lnTo>
                  <a:lnTo>
                    <a:pt x="3439573" y="6047407"/>
                  </a:lnTo>
                  <a:lnTo>
                    <a:pt x="3383247" y="6081200"/>
                  </a:lnTo>
                  <a:lnTo>
                    <a:pt x="3328798" y="6113118"/>
                  </a:lnTo>
                  <a:lnTo>
                    <a:pt x="3270598" y="6141280"/>
                  </a:lnTo>
                  <a:lnTo>
                    <a:pt x="3214272" y="6163811"/>
                  </a:lnTo>
                  <a:lnTo>
                    <a:pt x="3156069" y="6178831"/>
                  </a:lnTo>
                  <a:lnTo>
                    <a:pt x="3095991" y="6184462"/>
                  </a:lnTo>
                  <a:lnTo>
                    <a:pt x="3035911" y="6178831"/>
                  </a:lnTo>
                  <a:lnTo>
                    <a:pt x="2977708" y="6163811"/>
                  </a:lnTo>
                  <a:lnTo>
                    <a:pt x="2921385" y="6141280"/>
                  </a:lnTo>
                  <a:lnTo>
                    <a:pt x="2863182" y="6113118"/>
                  </a:lnTo>
                  <a:lnTo>
                    <a:pt x="2808733" y="6081200"/>
                  </a:lnTo>
                  <a:lnTo>
                    <a:pt x="2752409" y="6047407"/>
                  </a:lnTo>
                  <a:lnTo>
                    <a:pt x="2696083" y="6017366"/>
                  </a:lnTo>
                  <a:lnTo>
                    <a:pt x="2639760" y="5987325"/>
                  </a:lnTo>
                  <a:lnTo>
                    <a:pt x="2583436" y="5964797"/>
                  </a:lnTo>
                  <a:lnTo>
                    <a:pt x="2525233" y="5949776"/>
                  </a:lnTo>
                  <a:lnTo>
                    <a:pt x="2467030" y="5942266"/>
                  </a:lnTo>
                  <a:lnTo>
                    <a:pt x="2405071" y="5942266"/>
                  </a:lnTo>
                  <a:lnTo>
                    <a:pt x="2341237" y="5946022"/>
                  </a:lnTo>
                  <a:lnTo>
                    <a:pt x="2277403" y="5953530"/>
                  </a:lnTo>
                  <a:lnTo>
                    <a:pt x="2213567" y="5962919"/>
                  </a:lnTo>
                  <a:lnTo>
                    <a:pt x="2149731" y="5970428"/>
                  </a:lnTo>
                  <a:lnTo>
                    <a:pt x="2085897" y="5976061"/>
                  </a:lnTo>
                  <a:lnTo>
                    <a:pt x="2025819" y="5974184"/>
                  </a:lnTo>
                  <a:lnTo>
                    <a:pt x="1967617" y="5966674"/>
                  </a:lnTo>
                  <a:lnTo>
                    <a:pt x="1911291" y="5949776"/>
                  </a:lnTo>
                  <a:lnTo>
                    <a:pt x="1864354" y="5925368"/>
                  </a:lnTo>
                  <a:lnTo>
                    <a:pt x="1819293" y="5893450"/>
                  </a:lnTo>
                  <a:lnTo>
                    <a:pt x="1779867" y="5855901"/>
                  </a:lnTo>
                  <a:lnTo>
                    <a:pt x="1740438" y="5812719"/>
                  </a:lnTo>
                  <a:lnTo>
                    <a:pt x="1704766" y="5767659"/>
                  </a:lnTo>
                  <a:lnTo>
                    <a:pt x="1669094" y="5720721"/>
                  </a:lnTo>
                  <a:lnTo>
                    <a:pt x="1633422" y="5673785"/>
                  </a:lnTo>
                  <a:lnTo>
                    <a:pt x="1597750" y="5628725"/>
                  </a:lnTo>
                  <a:lnTo>
                    <a:pt x="1560199" y="5585543"/>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grpSp>
        <p:nvGrpSpPr>
          <p:cNvPr id="31" name="Group 30">
            <a:extLst>
              <a:ext uri="{FF2B5EF4-FFF2-40B4-BE49-F238E27FC236}">
                <a16:creationId xmlns:a16="http://schemas.microsoft.com/office/drawing/2014/main" id="{BCE84650-6FAA-48DC-BB93-39BB42D85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28338" y="1"/>
            <a:ext cx="4163662" cy="3716538"/>
            <a:chOff x="8028338" y="1"/>
            <a:chExt cx="4163662" cy="3716538"/>
          </a:xfrm>
        </p:grpSpPr>
        <p:sp>
          <p:nvSpPr>
            <p:cNvPr id="32" name="Freeform: Shape 31">
              <a:extLst>
                <a:ext uri="{FF2B5EF4-FFF2-40B4-BE49-F238E27FC236}">
                  <a16:creationId xmlns:a16="http://schemas.microsoft.com/office/drawing/2014/main" id="{7C37B95F-766C-4F41-834B-F95D7F0E74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1642" y="1"/>
              <a:ext cx="4060358" cy="3613359"/>
            </a:xfrm>
            <a:custGeom>
              <a:avLst/>
              <a:gdLst>
                <a:gd name="connsiteX0" fmla="*/ 297325 w 4060358"/>
                <a:gd name="connsiteY0" fmla="*/ 0 h 3613359"/>
                <a:gd name="connsiteX1" fmla="*/ 4060358 w 4060358"/>
                <a:gd name="connsiteY1" fmla="*/ 0 h 3613359"/>
                <a:gd name="connsiteX2" fmla="*/ 4060358 w 4060358"/>
                <a:gd name="connsiteY2" fmla="*/ 2985163 h 3613359"/>
                <a:gd name="connsiteX3" fmla="*/ 4053581 w 4060358"/>
                <a:gd name="connsiteY3" fmla="*/ 2986912 h 3613359"/>
                <a:gd name="connsiteX4" fmla="*/ 4007741 w 4060358"/>
                <a:gd name="connsiteY4" fmla="*/ 2999136 h 3613359"/>
                <a:gd name="connsiteX5" fmla="*/ 3961906 w 4060358"/>
                <a:gd name="connsiteY5" fmla="*/ 3012890 h 3613359"/>
                <a:gd name="connsiteX6" fmla="*/ 3917596 w 4060358"/>
                <a:gd name="connsiteY6" fmla="*/ 3028168 h 3613359"/>
                <a:gd name="connsiteX7" fmla="*/ 3876343 w 4060358"/>
                <a:gd name="connsiteY7" fmla="*/ 3046504 h 3613359"/>
                <a:gd name="connsiteX8" fmla="*/ 3838144 w 4060358"/>
                <a:gd name="connsiteY8" fmla="*/ 3067894 h 3613359"/>
                <a:gd name="connsiteX9" fmla="*/ 3804530 w 4060358"/>
                <a:gd name="connsiteY9" fmla="*/ 3095396 h 3613359"/>
                <a:gd name="connsiteX10" fmla="*/ 3769387 w 4060358"/>
                <a:gd name="connsiteY10" fmla="*/ 3125955 h 3613359"/>
                <a:gd name="connsiteX11" fmla="*/ 3738828 w 4060358"/>
                <a:gd name="connsiteY11" fmla="*/ 3161096 h 3613359"/>
                <a:gd name="connsiteX12" fmla="*/ 3709798 w 4060358"/>
                <a:gd name="connsiteY12" fmla="*/ 3197767 h 3613359"/>
                <a:gd name="connsiteX13" fmla="*/ 3680766 w 4060358"/>
                <a:gd name="connsiteY13" fmla="*/ 3235963 h 3613359"/>
                <a:gd name="connsiteX14" fmla="*/ 3651737 w 4060358"/>
                <a:gd name="connsiteY14" fmla="*/ 3274161 h 3613359"/>
                <a:gd name="connsiteX15" fmla="*/ 3622708 w 4060358"/>
                <a:gd name="connsiteY15" fmla="*/ 3310832 h 3613359"/>
                <a:gd name="connsiteX16" fmla="*/ 3590619 w 4060358"/>
                <a:gd name="connsiteY16" fmla="*/ 3345973 h 3613359"/>
                <a:gd name="connsiteX17" fmla="*/ 3558532 w 4060358"/>
                <a:gd name="connsiteY17" fmla="*/ 3376533 h 3613359"/>
                <a:gd name="connsiteX18" fmla="*/ 3521864 w 4060358"/>
                <a:gd name="connsiteY18" fmla="*/ 3402507 h 3613359"/>
                <a:gd name="connsiteX19" fmla="*/ 3483666 w 4060358"/>
                <a:gd name="connsiteY19" fmla="*/ 3422370 h 3613359"/>
                <a:gd name="connsiteX20" fmla="*/ 3437828 w 4060358"/>
                <a:gd name="connsiteY20" fmla="*/ 3436121 h 3613359"/>
                <a:gd name="connsiteX21" fmla="*/ 3390460 w 4060358"/>
                <a:gd name="connsiteY21" fmla="*/ 3442233 h 3613359"/>
                <a:gd name="connsiteX22" fmla="*/ 3341568 w 4060358"/>
                <a:gd name="connsiteY22" fmla="*/ 3443760 h 3613359"/>
                <a:gd name="connsiteX23" fmla="*/ 3289619 w 4060358"/>
                <a:gd name="connsiteY23" fmla="*/ 3439178 h 3613359"/>
                <a:gd name="connsiteX24" fmla="*/ 3237670 w 4060358"/>
                <a:gd name="connsiteY24" fmla="*/ 3433066 h 3613359"/>
                <a:gd name="connsiteX25" fmla="*/ 3185720 w 4060358"/>
                <a:gd name="connsiteY25" fmla="*/ 3425425 h 3613359"/>
                <a:gd name="connsiteX26" fmla="*/ 3133771 w 4060358"/>
                <a:gd name="connsiteY26" fmla="*/ 3419315 h 3613359"/>
                <a:gd name="connsiteX27" fmla="*/ 3081822 w 4060358"/>
                <a:gd name="connsiteY27" fmla="*/ 3416258 h 3613359"/>
                <a:gd name="connsiteX28" fmla="*/ 3031400 w 4060358"/>
                <a:gd name="connsiteY28" fmla="*/ 3416258 h 3613359"/>
                <a:gd name="connsiteX29" fmla="*/ 2984035 w 4060358"/>
                <a:gd name="connsiteY29" fmla="*/ 3422370 h 3613359"/>
                <a:gd name="connsiteX30" fmla="*/ 2935140 w 4060358"/>
                <a:gd name="connsiteY30" fmla="*/ 3434594 h 3613359"/>
                <a:gd name="connsiteX31" fmla="*/ 2890830 w 4060358"/>
                <a:gd name="connsiteY31" fmla="*/ 3452929 h 3613359"/>
                <a:gd name="connsiteX32" fmla="*/ 2844995 w 4060358"/>
                <a:gd name="connsiteY32" fmla="*/ 3477377 h 3613359"/>
                <a:gd name="connsiteX33" fmla="*/ 2799158 w 4060358"/>
                <a:gd name="connsiteY33" fmla="*/ 3501824 h 3613359"/>
                <a:gd name="connsiteX34" fmla="*/ 2753318 w 4060358"/>
                <a:gd name="connsiteY34" fmla="*/ 3529323 h 3613359"/>
                <a:gd name="connsiteX35" fmla="*/ 2709007 w 4060358"/>
                <a:gd name="connsiteY35" fmla="*/ 3555301 h 3613359"/>
                <a:gd name="connsiteX36" fmla="*/ 2661642 w 4060358"/>
                <a:gd name="connsiteY36" fmla="*/ 3578218 h 3613359"/>
                <a:gd name="connsiteX37" fmla="*/ 2615805 w 4060358"/>
                <a:gd name="connsiteY37" fmla="*/ 3596554 h 3613359"/>
                <a:gd name="connsiteX38" fmla="*/ 2568440 w 4060358"/>
                <a:gd name="connsiteY38" fmla="*/ 3608777 h 3613359"/>
                <a:gd name="connsiteX39" fmla="*/ 2519548 w 4060358"/>
                <a:gd name="connsiteY39" fmla="*/ 3613359 h 3613359"/>
                <a:gd name="connsiteX40" fmla="*/ 2470654 w 4060358"/>
                <a:gd name="connsiteY40" fmla="*/ 3608777 h 3613359"/>
                <a:gd name="connsiteX41" fmla="*/ 2423286 w 4060358"/>
                <a:gd name="connsiteY41" fmla="*/ 3596554 h 3613359"/>
                <a:gd name="connsiteX42" fmla="*/ 2377451 w 4060358"/>
                <a:gd name="connsiteY42" fmla="*/ 3578218 h 3613359"/>
                <a:gd name="connsiteX43" fmla="*/ 2330084 w 4060358"/>
                <a:gd name="connsiteY43" fmla="*/ 3555301 h 3613359"/>
                <a:gd name="connsiteX44" fmla="*/ 2285774 w 4060358"/>
                <a:gd name="connsiteY44" fmla="*/ 3529323 h 3613359"/>
                <a:gd name="connsiteX45" fmla="*/ 2239936 w 4060358"/>
                <a:gd name="connsiteY45" fmla="*/ 3501824 h 3613359"/>
                <a:gd name="connsiteX46" fmla="*/ 2194098 w 4060358"/>
                <a:gd name="connsiteY46" fmla="*/ 3477377 h 3613359"/>
                <a:gd name="connsiteX47" fmla="*/ 2148261 w 4060358"/>
                <a:gd name="connsiteY47" fmla="*/ 3452929 h 3613359"/>
                <a:gd name="connsiteX48" fmla="*/ 2102426 w 4060358"/>
                <a:gd name="connsiteY48" fmla="*/ 3434594 h 3613359"/>
                <a:gd name="connsiteX49" fmla="*/ 2055059 w 4060358"/>
                <a:gd name="connsiteY49" fmla="*/ 3422370 h 3613359"/>
                <a:gd name="connsiteX50" fmla="*/ 2007691 w 4060358"/>
                <a:gd name="connsiteY50" fmla="*/ 3416258 h 3613359"/>
                <a:gd name="connsiteX51" fmla="*/ 1957269 w 4060358"/>
                <a:gd name="connsiteY51" fmla="*/ 3416258 h 3613359"/>
                <a:gd name="connsiteX52" fmla="*/ 1905320 w 4060358"/>
                <a:gd name="connsiteY52" fmla="*/ 3419315 h 3613359"/>
                <a:gd name="connsiteX53" fmla="*/ 1853373 w 4060358"/>
                <a:gd name="connsiteY53" fmla="*/ 3425425 h 3613359"/>
                <a:gd name="connsiteX54" fmla="*/ 1801421 w 4060358"/>
                <a:gd name="connsiteY54" fmla="*/ 3433066 h 3613359"/>
                <a:gd name="connsiteX55" fmla="*/ 1749472 w 4060358"/>
                <a:gd name="connsiteY55" fmla="*/ 3439178 h 3613359"/>
                <a:gd name="connsiteX56" fmla="*/ 1697522 w 4060358"/>
                <a:gd name="connsiteY56" fmla="*/ 3443760 h 3613359"/>
                <a:gd name="connsiteX57" fmla="*/ 1648630 w 4060358"/>
                <a:gd name="connsiteY57" fmla="*/ 3442233 h 3613359"/>
                <a:gd name="connsiteX58" fmla="*/ 1601266 w 4060358"/>
                <a:gd name="connsiteY58" fmla="*/ 3436121 h 3613359"/>
                <a:gd name="connsiteX59" fmla="*/ 1555428 w 4060358"/>
                <a:gd name="connsiteY59" fmla="*/ 3422370 h 3613359"/>
                <a:gd name="connsiteX60" fmla="*/ 1517230 w 4060358"/>
                <a:gd name="connsiteY60" fmla="*/ 3402507 h 3613359"/>
                <a:gd name="connsiteX61" fmla="*/ 1480559 w 4060358"/>
                <a:gd name="connsiteY61" fmla="*/ 3376533 h 3613359"/>
                <a:gd name="connsiteX62" fmla="*/ 1448472 w 4060358"/>
                <a:gd name="connsiteY62" fmla="*/ 3345973 h 3613359"/>
                <a:gd name="connsiteX63" fmla="*/ 1416386 w 4060358"/>
                <a:gd name="connsiteY63" fmla="*/ 3310832 h 3613359"/>
                <a:gd name="connsiteX64" fmla="*/ 1387354 w 4060358"/>
                <a:gd name="connsiteY64" fmla="*/ 3274161 h 3613359"/>
                <a:gd name="connsiteX65" fmla="*/ 1358324 w 4060358"/>
                <a:gd name="connsiteY65" fmla="*/ 3235963 h 3613359"/>
                <a:gd name="connsiteX66" fmla="*/ 1329295 w 4060358"/>
                <a:gd name="connsiteY66" fmla="*/ 3197767 h 3613359"/>
                <a:gd name="connsiteX67" fmla="*/ 1300263 w 4060358"/>
                <a:gd name="connsiteY67" fmla="*/ 3161096 h 3613359"/>
                <a:gd name="connsiteX68" fmla="*/ 1269704 w 4060358"/>
                <a:gd name="connsiteY68" fmla="*/ 3125955 h 3613359"/>
                <a:gd name="connsiteX69" fmla="*/ 1234563 w 4060358"/>
                <a:gd name="connsiteY69" fmla="*/ 3095396 h 3613359"/>
                <a:gd name="connsiteX70" fmla="*/ 1200949 w 4060358"/>
                <a:gd name="connsiteY70" fmla="*/ 3067894 h 3613359"/>
                <a:gd name="connsiteX71" fmla="*/ 1162751 w 4060358"/>
                <a:gd name="connsiteY71" fmla="*/ 3046504 h 3613359"/>
                <a:gd name="connsiteX72" fmla="*/ 1121495 w 4060358"/>
                <a:gd name="connsiteY72" fmla="*/ 3028168 h 3613359"/>
                <a:gd name="connsiteX73" fmla="*/ 1077188 w 4060358"/>
                <a:gd name="connsiteY73" fmla="*/ 3012890 h 3613359"/>
                <a:gd name="connsiteX74" fmla="*/ 1031348 w 4060358"/>
                <a:gd name="connsiteY74" fmla="*/ 2999136 h 3613359"/>
                <a:gd name="connsiteX75" fmla="*/ 985513 w 4060358"/>
                <a:gd name="connsiteY75" fmla="*/ 2986912 h 3613359"/>
                <a:gd name="connsiteX76" fmla="*/ 938145 w 4060358"/>
                <a:gd name="connsiteY76" fmla="*/ 2974689 h 3613359"/>
                <a:gd name="connsiteX77" fmla="*/ 893838 w 4060358"/>
                <a:gd name="connsiteY77" fmla="*/ 2960938 h 3613359"/>
                <a:gd name="connsiteX78" fmla="*/ 849525 w 4060358"/>
                <a:gd name="connsiteY78" fmla="*/ 2945659 h 3613359"/>
                <a:gd name="connsiteX79" fmla="*/ 808275 w 4060358"/>
                <a:gd name="connsiteY79" fmla="*/ 2927324 h 3613359"/>
                <a:gd name="connsiteX80" fmla="*/ 771601 w 4060358"/>
                <a:gd name="connsiteY80" fmla="*/ 2904404 h 3613359"/>
                <a:gd name="connsiteX81" fmla="*/ 737987 w 4060358"/>
                <a:gd name="connsiteY81" fmla="*/ 2876902 h 3613359"/>
                <a:gd name="connsiteX82" fmla="*/ 710485 w 4060358"/>
                <a:gd name="connsiteY82" fmla="*/ 2843288 h 3613359"/>
                <a:gd name="connsiteX83" fmla="*/ 687568 w 4060358"/>
                <a:gd name="connsiteY83" fmla="*/ 2806617 h 3613359"/>
                <a:gd name="connsiteX84" fmla="*/ 669232 w 4060358"/>
                <a:gd name="connsiteY84" fmla="*/ 2765364 h 3613359"/>
                <a:gd name="connsiteX85" fmla="*/ 653954 w 4060358"/>
                <a:gd name="connsiteY85" fmla="*/ 2721054 h 3613359"/>
                <a:gd name="connsiteX86" fmla="*/ 640203 w 4060358"/>
                <a:gd name="connsiteY86" fmla="*/ 2676746 h 3613359"/>
                <a:gd name="connsiteX87" fmla="*/ 627979 w 4060358"/>
                <a:gd name="connsiteY87" fmla="*/ 2629379 h 3613359"/>
                <a:gd name="connsiteX88" fmla="*/ 615753 w 4060358"/>
                <a:gd name="connsiteY88" fmla="*/ 2583544 h 3613359"/>
                <a:gd name="connsiteX89" fmla="*/ 602002 w 4060358"/>
                <a:gd name="connsiteY89" fmla="*/ 2537704 h 3613359"/>
                <a:gd name="connsiteX90" fmla="*/ 586724 w 4060358"/>
                <a:gd name="connsiteY90" fmla="*/ 2493394 h 3613359"/>
                <a:gd name="connsiteX91" fmla="*/ 568388 w 4060358"/>
                <a:gd name="connsiteY91" fmla="*/ 2452141 h 3613359"/>
                <a:gd name="connsiteX92" fmla="*/ 546998 w 4060358"/>
                <a:gd name="connsiteY92" fmla="*/ 2413942 h 3613359"/>
                <a:gd name="connsiteX93" fmla="*/ 519496 w 4060358"/>
                <a:gd name="connsiteY93" fmla="*/ 2380328 h 3613359"/>
                <a:gd name="connsiteX94" fmla="*/ 488937 w 4060358"/>
                <a:gd name="connsiteY94" fmla="*/ 2345185 h 3613359"/>
                <a:gd name="connsiteX95" fmla="*/ 453796 w 4060358"/>
                <a:gd name="connsiteY95" fmla="*/ 2314628 h 3613359"/>
                <a:gd name="connsiteX96" fmla="*/ 415595 w 4060358"/>
                <a:gd name="connsiteY96" fmla="*/ 2285599 h 3613359"/>
                <a:gd name="connsiteX97" fmla="*/ 377399 w 4060358"/>
                <a:gd name="connsiteY97" fmla="*/ 2256567 h 3613359"/>
                <a:gd name="connsiteX98" fmla="*/ 339201 w 4060358"/>
                <a:gd name="connsiteY98" fmla="*/ 2227538 h 3613359"/>
                <a:gd name="connsiteX99" fmla="*/ 302530 w 4060358"/>
                <a:gd name="connsiteY99" fmla="*/ 2198506 h 3613359"/>
                <a:gd name="connsiteX100" fmla="*/ 267388 w 4060358"/>
                <a:gd name="connsiteY100" fmla="*/ 2166419 h 3613359"/>
                <a:gd name="connsiteX101" fmla="*/ 236829 w 4060358"/>
                <a:gd name="connsiteY101" fmla="*/ 2134335 h 3613359"/>
                <a:gd name="connsiteX102" fmla="*/ 210855 w 4060358"/>
                <a:gd name="connsiteY102" fmla="*/ 2097664 h 3613359"/>
                <a:gd name="connsiteX103" fmla="*/ 190992 w 4060358"/>
                <a:gd name="connsiteY103" fmla="*/ 2059466 h 3613359"/>
                <a:gd name="connsiteX104" fmla="*/ 177241 w 4060358"/>
                <a:gd name="connsiteY104" fmla="*/ 2013628 h 3613359"/>
                <a:gd name="connsiteX105" fmla="*/ 171129 w 4060358"/>
                <a:gd name="connsiteY105" fmla="*/ 1966264 h 3613359"/>
                <a:gd name="connsiteX106" fmla="*/ 169599 w 4060358"/>
                <a:gd name="connsiteY106" fmla="*/ 1917369 h 3613359"/>
                <a:gd name="connsiteX107" fmla="*/ 174184 w 4060358"/>
                <a:gd name="connsiteY107" fmla="*/ 1865419 h 3613359"/>
                <a:gd name="connsiteX108" fmla="*/ 180296 w 4060358"/>
                <a:gd name="connsiteY108" fmla="*/ 1813470 h 3613359"/>
                <a:gd name="connsiteX109" fmla="*/ 187935 w 4060358"/>
                <a:gd name="connsiteY109" fmla="*/ 1761521 h 3613359"/>
                <a:gd name="connsiteX110" fmla="*/ 194049 w 4060358"/>
                <a:gd name="connsiteY110" fmla="*/ 1709571 h 3613359"/>
                <a:gd name="connsiteX111" fmla="*/ 197104 w 4060358"/>
                <a:gd name="connsiteY111" fmla="*/ 1657622 h 3613359"/>
                <a:gd name="connsiteX112" fmla="*/ 197104 w 4060358"/>
                <a:gd name="connsiteY112" fmla="*/ 1607200 h 3613359"/>
                <a:gd name="connsiteX113" fmla="*/ 190992 w 4060358"/>
                <a:gd name="connsiteY113" fmla="*/ 1559838 h 3613359"/>
                <a:gd name="connsiteX114" fmla="*/ 178768 w 4060358"/>
                <a:gd name="connsiteY114" fmla="*/ 1512470 h 3613359"/>
                <a:gd name="connsiteX115" fmla="*/ 160433 w 4060358"/>
                <a:gd name="connsiteY115" fmla="*/ 1468160 h 3613359"/>
                <a:gd name="connsiteX116" fmla="*/ 137515 w 4060358"/>
                <a:gd name="connsiteY116" fmla="*/ 1422323 h 3613359"/>
                <a:gd name="connsiteX117" fmla="*/ 111538 w 4060358"/>
                <a:gd name="connsiteY117" fmla="*/ 1376488 h 3613359"/>
                <a:gd name="connsiteX118" fmla="*/ 84039 w 4060358"/>
                <a:gd name="connsiteY118" fmla="*/ 1330648 h 3613359"/>
                <a:gd name="connsiteX119" fmla="*/ 58064 w 4060358"/>
                <a:gd name="connsiteY119" fmla="*/ 1286337 h 3613359"/>
                <a:gd name="connsiteX120" fmla="*/ 35144 w 4060358"/>
                <a:gd name="connsiteY120" fmla="*/ 1238973 h 3613359"/>
                <a:gd name="connsiteX121" fmla="*/ 16808 w 4060358"/>
                <a:gd name="connsiteY121" fmla="*/ 1193135 h 3613359"/>
                <a:gd name="connsiteX122" fmla="*/ 4585 w 4060358"/>
                <a:gd name="connsiteY122" fmla="*/ 1145768 h 3613359"/>
                <a:gd name="connsiteX123" fmla="*/ 0 w 4060358"/>
                <a:gd name="connsiteY123" fmla="*/ 1096876 h 3613359"/>
                <a:gd name="connsiteX124" fmla="*/ 4585 w 4060358"/>
                <a:gd name="connsiteY124" fmla="*/ 1047984 h 3613359"/>
                <a:gd name="connsiteX125" fmla="*/ 16808 w 4060358"/>
                <a:gd name="connsiteY125" fmla="*/ 1000619 h 3613359"/>
                <a:gd name="connsiteX126" fmla="*/ 35144 w 4060358"/>
                <a:gd name="connsiteY126" fmla="*/ 954779 h 3613359"/>
                <a:gd name="connsiteX127" fmla="*/ 58064 w 4060358"/>
                <a:gd name="connsiteY127" fmla="*/ 907414 h 3613359"/>
                <a:gd name="connsiteX128" fmla="*/ 84039 w 4060358"/>
                <a:gd name="connsiteY128" fmla="*/ 863104 h 3613359"/>
                <a:gd name="connsiteX129" fmla="*/ 111538 w 4060358"/>
                <a:gd name="connsiteY129" fmla="*/ 817269 h 3613359"/>
                <a:gd name="connsiteX130" fmla="*/ 137515 w 4060358"/>
                <a:gd name="connsiteY130" fmla="*/ 771429 h 3613359"/>
                <a:gd name="connsiteX131" fmla="*/ 160433 w 4060358"/>
                <a:gd name="connsiteY131" fmla="*/ 725591 h 3613359"/>
                <a:gd name="connsiteX132" fmla="*/ 178768 w 4060358"/>
                <a:gd name="connsiteY132" fmla="*/ 681281 h 3613359"/>
                <a:gd name="connsiteX133" fmla="*/ 190992 w 4060358"/>
                <a:gd name="connsiteY133" fmla="*/ 633916 h 3613359"/>
                <a:gd name="connsiteX134" fmla="*/ 197104 w 4060358"/>
                <a:gd name="connsiteY134" fmla="*/ 586551 h 3613359"/>
                <a:gd name="connsiteX135" fmla="*/ 197104 w 4060358"/>
                <a:gd name="connsiteY135" fmla="*/ 536129 h 3613359"/>
                <a:gd name="connsiteX136" fmla="*/ 194049 w 4060358"/>
                <a:gd name="connsiteY136" fmla="*/ 484180 h 3613359"/>
                <a:gd name="connsiteX137" fmla="*/ 187935 w 4060358"/>
                <a:gd name="connsiteY137" fmla="*/ 432230 h 3613359"/>
                <a:gd name="connsiteX138" fmla="*/ 180296 w 4060358"/>
                <a:gd name="connsiteY138" fmla="*/ 380281 h 3613359"/>
                <a:gd name="connsiteX139" fmla="*/ 174184 w 4060358"/>
                <a:gd name="connsiteY139" fmla="*/ 328332 h 3613359"/>
                <a:gd name="connsiteX140" fmla="*/ 169599 w 4060358"/>
                <a:gd name="connsiteY140" fmla="*/ 276382 h 3613359"/>
                <a:gd name="connsiteX141" fmla="*/ 171129 w 4060358"/>
                <a:gd name="connsiteY141" fmla="*/ 227490 h 3613359"/>
                <a:gd name="connsiteX142" fmla="*/ 177241 w 4060358"/>
                <a:gd name="connsiteY142" fmla="*/ 180126 h 3613359"/>
                <a:gd name="connsiteX143" fmla="*/ 190992 w 4060358"/>
                <a:gd name="connsiteY143" fmla="*/ 134285 h 3613359"/>
                <a:gd name="connsiteX144" fmla="*/ 210855 w 4060358"/>
                <a:gd name="connsiteY144" fmla="*/ 96090 h 3613359"/>
                <a:gd name="connsiteX145" fmla="*/ 236829 w 4060358"/>
                <a:gd name="connsiteY145" fmla="*/ 59419 h 3613359"/>
                <a:gd name="connsiteX146" fmla="*/ 267388 w 4060358"/>
                <a:gd name="connsiteY146" fmla="*/ 27332 h 361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4060358" h="3613359">
                  <a:moveTo>
                    <a:pt x="297325" y="0"/>
                  </a:moveTo>
                  <a:lnTo>
                    <a:pt x="4060358" y="0"/>
                  </a:lnTo>
                  <a:lnTo>
                    <a:pt x="4060358" y="2985163"/>
                  </a:lnTo>
                  <a:lnTo>
                    <a:pt x="4053581" y="2986912"/>
                  </a:lnTo>
                  <a:lnTo>
                    <a:pt x="4007741" y="2999136"/>
                  </a:lnTo>
                  <a:lnTo>
                    <a:pt x="3961906" y="3012890"/>
                  </a:lnTo>
                  <a:lnTo>
                    <a:pt x="3917596" y="3028168"/>
                  </a:lnTo>
                  <a:lnTo>
                    <a:pt x="3876343" y="3046504"/>
                  </a:lnTo>
                  <a:lnTo>
                    <a:pt x="3838144" y="3067894"/>
                  </a:lnTo>
                  <a:lnTo>
                    <a:pt x="3804530" y="3095396"/>
                  </a:lnTo>
                  <a:lnTo>
                    <a:pt x="3769387" y="3125955"/>
                  </a:lnTo>
                  <a:lnTo>
                    <a:pt x="3738828" y="3161096"/>
                  </a:lnTo>
                  <a:lnTo>
                    <a:pt x="3709798" y="3197767"/>
                  </a:lnTo>
                  <a:lnTo>
                    <a:pt x="3680766" y="3235963"/>
                  </a:lnTo>
                  <a:lnTo>
                    <a:pt x="3651737" y="3274161"/>
                  </a:lnTo>
                  <a:lnTo>
                    <a:pt x="3622708" y="3310832"/>
                  </a:lnTo>
                  <a:lnTo>
                    <a:pt x="3590619" y="3345973"/>
                  </a:lnTo>
                  <a:lnTo>
                    <a:pt x="3558532" y="3376533"/>
                  </a:lnTo>
                  <a:lnTo>
                    <a:pt x="3521864" y="3402507"/>
                  </a:lnTo>
                  <a:lnTo>
                    <a:pt x="3483666" y="3422370"/>
                  </a:lnTo>
                  <a:lnTo>
                    <a:pt x="3437828" y="3436121"/>
                  </a:lnTo>
                  <a:lnTo>
                    <a:pt x="3390460" y="3442233"/>
                  </a:lnTo>
                  <a:lnTo>
                    <a:pt x="3341568" y="3443760"/>
                  </a:lnTo>
                  <a:lnTo>
                    <a:pt x="3289619" y="3439178"/>
                  </a:lnTo>
                  <a:lnTo>
                    <a:pt x="3237670" y="3433066"/>
                  </a:lnTo>
                  <a:lnTo>
                    <a:pt x="3185720" y="3425425"/>
                  </a:lnTo>
                  <a:lnTo>
                    <a:pt x="3133771" y="3419315"/>
                  </a:lnTo>
                  <a:lnTo>
                    <a:pt x="3081822" y="3416258"/>
                  </a:lnTo>
                  <a:lnTo>
                    <a:pt x="3031400" y="3416258"/>
                  </a:lnTo>
                  <a:lnTo>
                    <a:pt x="2984035" y="3422370"/>
                  </a:lnTo>
                  <a:lnTo>
                    <a:pt x="2935140" y="3434594"/>
                  </a:lnTo>
                  <a:lnTo>
                    <a:pt x="2890830" y="3452929"/>
                  </a:lnTo>
                  <a:lnTo>
                    <a:pt x="2844995" y="3477377"/>
                  </a:lnTo>
                  <a:lnTo>
                    <a:pt x="2799158" y="3501824"/>
                  </a:lnTo>
                  <a:lnTo>
                    <a:pt x="2753318" y="3529323"/>
                  </a:lnTo>
                  <a:lnTo>
                    <a:pt x="2709007" y="3555301"/>
                  </a:lnTo>
                  <a:lnTo>
                    <a:pt x="2661642" y="3578218"/>
                  </a:lnTo>
                  <a:lnTo>
                    <a:pt x="2615805" y="3596554"/>
                  </a:lnTo>
                  <a:lnTo>
                    <a:pt x="2568440" y="3608777"/>
                  </a:lnTo>
                  <a:lnTo>
                    <a:pt x="2519548" y="3613359"/>
                  </a:lnTo>
                  <a:lnTo>
                    <a:pt x="2470654" y="3608777"/>
                  </a:lnTo>
                  <a:lnTo>
                    <a:pt x="2423286" y="3596554"/>
                  </a:lnTo>
                  <a:lnTo>
                    <a:pt x="2377451" y="3578218"/>
                  </a:lnTo>
                  <a:lnTo>
                    <a:pt x="2330084" y="3555301"/>
                  </a:lnTo>
                  <a:lnTo>
                    <a:pt x="2285774" y="3529323"/>
                  </a:lnTo>
                  <a:lnTo>
                    <a:pt x="2239936" y="3501824"/>
                  </a:lnTo>
                  <a:lnTo>
                    <a:pt x="2194098" y="3477377"/>
                  </a:lnTo>
                  <a:lnTo>
                    <a:pt x="2148261" y="3452929"/>
                  </a:lnTo>
                  <a:lnTo>
                    <a:pt x="2102426" y="3434594"/>
                  </a:lnTo>
                  <a:lnTo>
                    <a:pt x="2055059" y="3422370"/>
                  </a:lnTo>
                  <a:lnTo>
                    <a:pt x="2007691" y="3416258"/>
                  </a:lnTo>
                  <a:lnTo>
                    <a:pt x="1957269" y="3416258"/>
                  </a:lnTo>
                  <a:lnTo>
                    <a:pt x="1905320" y="3419315"/>
                  </a:lnTo>
                  <a:lnTo>
                    <a:pt x="1853373" y="3425425"/>
                  </a:lnTo>
                  <a:lnTo>
                    <a:pt x="1801421" y="3433066"/>
                  </a:lnTo>
                  <a:lnTo>
                    <a:pt x="1749472" y="3439178"/>
                  </a:lnTo>
                  <a:lnTo>
                    <a:pt x="1697522" y="3443760"/>
                  </a:lnTo>
                  <a:lnTo>
                    <a:pt x="1648630" y="3442233"/>
                  </a:lnTo>
                  <a:lnTo>
                    <a:pt x="1601266" y="3436121"/>
                  </a:lnTo>
                  <a:lnTo>
                    <a:pt x="1555428" y="3422370"/>
                  </a:lnTo>
                  <a:lnTo>
                    <a:pt x="1517230" y="3402507"/>
                  </a:lnTo>
                  <a:lnTo>
                    <a:pt x="1480559" y="3376533"/>
                  </a:lnTo>
                  <a:lnTo>
                    <a:pt x="1448472" y="3345973"/>
                  </a:lnTo>
                  <a:lnTo>
                    <a:pt x="1416386" y="3310832"/>
                  </a:lnTo>
                  <a:lnTo>
                    <a:pt x="1387354" y="3274161"/>
                  </a:lnTo>
                  <a:lnTo>
                    <a:pt x="1358324" y="3235963"/>
                  </a:lnTo>
                  <a:lnTo>
                    <a:pt x="1329295" y="3197767"/>
                  </a:lnTo>
                  <a:lnTo>
                    <a:pt x="1300263" y="3161096"/>
                  </a:lnTo>
                  <a:lnTo>
                    <a:pt x="1269704" y="3125955"/>
                  </a:lnTo>
                  <a:lnTo>
                    <a:pt x="1234563" y="3095396"/>
                  </a:lnTo>
                  <a:lnTo>
                    <a:pt x="1200949" y="3067894"/>
                  </a:lnTo>
                  <a:lnTo>
                    <a:pt x="1162751" y="3046504"/>
                  </a:lnTo>
                  <a:lnTo>
                    <a:pt x="1121495" y="3028168"/>
                  </a:lnTo>
                  <a:lnTo>
                    <a:pt x="1077188" y="3012890"/>
                  </a:lnTo>
                  <a:lnTo>
                    <a:pt x="1031348" y="2999136"/>
                  </a:lnTo>
                  <a:lnTo>
                    <a:pt x="985513" y="2986912"/>
                  </a:lnTo>
                  <a:lnTo>
                    <a:pt x="938145" y="2974689"/>
                  </a:lnTo>
                  <a:lnTo>
                    <a:pt x="893838" y="2960938"/>
                  </a:lnTo>
                  <a:lnTo>
                    <a:pt x="849525" y="2945659"/>
                  </a:lnTo>
                  <a:lnTo>
                    <a:pt x="808275" y="2927324"/>
                  </a:lnTo>
                  <a:lnTo>
                    <a:pt x="771601" y="2904404"/>
                  </a:lnTo>
                  <a:lnTo>
                    <a:pt x="737987" y="2876902"/>
                  </a:lnTo>
                  <a:lnTo>
                    <a:pt x="710485" y="2843288"/>
                  </a:lnTo>
                  <a:lnTo>
                    <a:pt x="687568" y="2806617"/>
                  </a:lnTo>
                  <a:lnTo>
                    <a:pt x="669232" y="2765364"/>
                  </a:lnTo>
                  <a:lnTo>
                    <a:pt x="653954" y="2721054"/>
                  </a:lnTo>
                  <a:lnTo>
                    <a:pt x="640203" y="2676746"/>
                  </a:lnTo>
                  <a:lnTo>
                    <a:pt x="627979" y="2629379"/>
                  </a:lnTo>
                  <a:lnTo>
                    <a:pt x="615753" y="2583544"/>
                  </a:lnTo>
                  <a:lnTo>
                    <a:pt x="602002" y="2537704"/>
                  </a:lnTo>
                  <a:lnTo>
                    <a:pt x="586724" y="2493394"/>
                  </a:lnTo>
                  <a:lnTo>
                    <a:pt x="568388" y="2452141"/>
                  </a:lnTo>
                  <a:lnTo>
                    <a:pt x="546998" y="2413942"/>
                  </a:lnTo>
                  <a:lnTo>
                    <a:pt x="519496" y="2380328"/>
                  </a:lnTo>
                  <a:lnTo>
                    <a:pt x="488937" y="2345185"/>
                  </a:lnTo>
                  <a:lnTo>
                    <a:pt x="453796" y="2314628"/>
                  </a:lnTo>
                  <a:lnTo>
                    <a:pt x="415595" y="2285599"/>
                  </a:lnTo>
                  <a:lnTo>
                    <a:pt x="377399" y="2256567"/>
                  </a:lnTo>
                  <a:lnTo>
                    <a:pt x="339201" y="2227538"/>
                  </a:lnTo>
                  <a:lnTo>
                    <a:pt x="302530" y="2198506"/>
                  </a:lnTo>
                  <a:lnTo>
                    <a:pt x="267388" y="2166419"/>
                  </a:lnTo>
                  <a:lnTo>
                    <a:pt x="236829" y="2134335"/>
                  </a:lnTo>
                  <a:lnTo>
                    <a:pt x="210855" y="2097664"/>
                  </a:lnTo>
                  <a:lnTo>
                    <a:pt x="190992" y="2059466"/>
                  </a:lnTo>
                  <a:lnTo>
                    <a:pt x="177241" y="2013628"/>
                  </a:lnTo>
                  <a:lnTo>
                    <a:pt x="171129" y="1966264"/>
                  </a:lnTo>
                  <a:lnTo>
                    <a:pt x="169599" y="1917369"/>
                  </a:lnTo>
                  <a:lnTo>
                    <a:pt x="174184" y="1865419"/>
                  </a:lnTo>
                  <a:lnTo>
                    <a:pt x="180296" y="1813470"/>
                  </a:lnTo>
                  <a:lnTo>
                    <a:pt x="187935" y="1761521"/>
                  </a:lnTo>
                  <a:lnTo>
                    <a:pt x="194049" y="1709571"/>
                  </a:lnTo>
                  <a:lnTo>
                    <a:pt x="197104" y="1657622"/>
                  </a:lnTo>
                  <a:lnTo>
                    <a:pt x="197104" y="1607200"/>
                  </a:lnTo>
                  <a:lnTo>
                    <a:pt x="190992" y="1559838"/>
                  </a:lnTo>
                  <a:lnTo>
                    <a:pt x="178768" y="1512470"/>
                  </a:lnTo>
                  <a:lnTo>
                    <a:pt x="160433" y="1468160"/>
                  </a:lnTo>
                  <a:lnTo>
                    <a:pt x="137515" y="1422323"/>
                  </a:lnTo>
                  <a:lnTo>
                    <a:pt x="111538" y="1376488"/>
                  </a:lnTo>
                  <a:lnTo>
                    <a:pt x="84039" y="1330648"/>
                  </a:lnTo>
                  <a:lnTo>
                    <a:pt x="58064" y="1286337"/>
                  </a:lnTo>
                  <a:lnTo>
                    <a:pt x="35144" y="1238973"/>
                  </a:lnTo>
                  <a:lnTo>
                    <a:pt x="16808" y="1193135"/>
                  </a:lnTo>
                  <a:lnTo>
                    <a:pt x="4585" y="1145768"/>
                  </a:lnTo>
                  <a:lnTo>
                    <a:pt x="0" y="1096876"/>
                  </a:lnTo>
                  <a:lnTo>
                    <a:pt x="4585" y="1047984"/>
                  </a:lnTo>
                  <a:lnTo>
                    <a:pt x="16808" y="1000619"/>
                  </a:lnTo>
                  <a:lnTo>
                    <a:pt x="35144" y="954779"/>
                  </a:lnTo>
                  <a:lnTo>
                    <a:pt x="58064" y="907414"/>
                  </a:lnTo>
                  <a:lnTo>
                    <a:pt x="84039" y="863104"/>
                  </a:lnTo>
                  <a:lnTo>
                    <a:pt x="111538" y="817269"/>
                  </a:lnTo>
                  <a:lnTo>
                    <a:pt x="137515" y="771429"/>
                  </a:lnTo>
                  <a:lnTo>
                    <a:pt x="160433" y="725591"/>
                  </a:lnTo>
                  <a:lnTo>
                    <a:pt x="178768" y="681281"/>
                  </a:lnTo>
                  <a:lnTo>
                    <a:pt x="190992" y="633916"/>
                  </a:lnTo>
                  <a:lnTo>
                    <a:pt x="197104" y="586551"/>
                  </a:lnTo>
                  <a:lnTo>
                    <a:pt x="197104" y="536129"/>
                  </a:lnTo>
                  <a:lnTo>
                    <a:pt x="194049" y="484180"/>
                  </a:lnTo>
                  <a:lnTo>
                    <a:pt x="187935" y="432230"/>
                  </a:lnTo>
                  <a:lnTo>
                    <a:pt x="180296" y="380281"/>
                  </a:lnTo>
                  <a:lnTo>
                    <a:pt x="174184" y="328332"/>
                  </a:lnTo>
                  <a:lnTo>
                    <a:pt x="169599" y="276382"/>
                  </a:lnTo>
                  <a:lnTo>
                    <a:pt x="171129" y="227490"/>
                  </a:lnTo>
                  <a:lnTo>
                    <a:pt x="177241" y="180126"/>
                  </a:lnTo>
                  <a:lnTo>
                    <a:pt x="190992" y="134285"/>
                  </a:lnTo>
                  <a:lnTo>
                    <a:pt x="210855" y="96090"/>
                  </a:lnTo>
                  <a:lnTo>
                    <a:pt x="236829" y="59419"/>
                  </a:lnTo>
                  <a:lnTo>
                    <a:pt x="267388" y="2733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AA04F11D-E749-44D7-955D-EF32C93E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28338" y="1"/>
              <a:ext cx="4163662" cy="3716538"/>
            </a:xfrm>
            <a:custGeom>
              <a:avLst/>
              <a:gdLst>
                <a:gd name="connsiteX0" fmla="*/ 262616 w 4163662"/>
                <a:gd name="connsiteY0" fmla="*/ 0 h 3716538"/>
                <a:gd name="connsiteX1" fmla="*/ 4163662 w 4163662"/>
                <a:gd name="connsiteY1" fmla="*/ 0 h 3716538"/>
                <a:gd name="connsiteX2" fmla="*/ 4163662 w 4163662"/>
                <a:gd name="connsiteY2" fmla="*/ 3079653 h 3716538"/>
                <a:gd name="connsiteX3" fmla="*/ 4124349 w 4163662"/>
                <a:gd name="connsiteY3" fmla="*/ 3091447 h 3716538"/>
                <a:gd name="connsiteX4" fmla="*/ 4078224 w 4163662"/>
                <a:gd name="connsiteY4" fmla="*/ 3107352 h 3716538"/>
                <a:gd name="connsiteX5" fmla="*/ 4035278 w 4163662"/>
                <a:gd name="connsiteY5" fmla="*/ 3126440 h 3716538"/>
                <a:gd name="connsiteX6" fmla="*/ 3995515 w 4163662"/>
                <a:gd name="connsiteY6" fmla="*/ 3148706 h 3716538"/>
                <a:gd name="connsiteX7" fmla="*/ 3960521 w 4163662"/>
                <a:gd name="connsiteY7" fmla="*/ 3177336 h 3716538"/>
                <a:gd name="connsiteX8" fmla="*/ 3923938 w 4163662"/>
                <a:gd name="connsiteY8" fmla="*/ 3209149 h 3716538"/>
                <a:gd name="connsiteX9" fmla="*/ 3892126 w 4163662"/>
                <a:gd name="connsiteY9" fmla="*/ 3245731 h 3716538"/>
                <a:gd name="connsiteX10" fmla="*/ 3861906 w 4163662"/>
                <a:gd name="connsiteY10" fmla="*/ 3283905 h 3716538"/>
                <a:gd name="connsiteX11" fmla="*/ 3831684 w 4163662"/>
                <a:gd name="connsiteY11" fmla="*/ 3323668 h 3716538"/>
                <a:gd name="connsiteX12" fmla="*/ 3801464 w 4163662"/>
                <a:gd name="connsiteY12" fmla="*/ 3363433 h 3716538"/>
                <a:gd name="connsiteX13" fmla="*/ 3771243 w 4163662"/>
                <a:gd name="connsiteY13" fmla="*/ 3401607 h 3716538"/>
                <a:gd name="connsiteX14" fmla="*/ 3737841 w 4163662"/>
                <a:gd name="connsiteY14" fmla="*/ 3438189 h 3716538"/>
                <a:gd name="connsiteX15" fmla="*/ 3704438 w 4163662"/>
                <a:gd name="connsiteY15" fmla="*/ 3470000 h 3716538"/>
                <a:gd name="connsiteX16" fmla="*/ 3666266 w 4163662"/>
                <a:gd name="connsiteY16" fmla="*/ 3497040 h 3716538"/>
                <a:gd name="connsiteX17" fmla="*/ 3626502 w 4163662"/>
                <a:gd name="connsiteY17" fmla="*/ 3517718 h 3716538"/>
                <a:gd name="connsiteX18" fmla="*/ 3578783 w 4163662"/>
                <a:gd name="connsiteY18" fmla="*/ 3532034 h 3716538"/>
                <a:gd name="connsiteX19" fmla="*/ 3529475 w 4163662"/>
                <a:gd name="connsiteY19" fmla="*/ 3538396 h 3716538"/>
                <a:gd name="connsiteX20" fmla="*/ 3478578 w 4163662"/>
                <a:gd name="connsiteY20" fmla="*/ 3539986 h 3716538"/>
                <a:gd name="connsiteX21" fmla="*/ 3424498 w 4163662"/>
                <a:gd name="connsiteY21" fmla="*/ 3535214 h 3716538"/>
                <a:gd name="connsiteX22" fmla="*/ 3370419 w 4163662"/>
                <a:gd name="connsiteY22" fmla="*/ 3528852 h 3716538"/>
                <a:gd name="connsiteX23" fmla="*/ 3316339 w 4163662"/>
                <a:gd name="connsiteY23" fmla="*/ 3520898 h 3716538"/>
                <a:gd name="connsiteX24" fmla="*/ 3262260 w 4163662"/>
                <a:gd name="connsiteY24" fmla="*/ 3514538 h 3716538"/>
                <a:gd name="connsiteX25" fmla="*/ 3208180 w 4163662"/>
                <a:gd name="connsiteY25" fmla="*/ 3511356 h 3716538"/>
                <a:gd name="connsiteX26" fmla="*/ 3155691 w 4163662"/>
                <a:gd name="connsiteY26" fmla="*/ 3511356 h 3716538"/>
                <a:gd name="connsiteX27" fmla="*/ 3106385 w 4163662"/>
                <a:gd name="connsiteY27" fmla="*/ 3517718 h 3716538"/>
                <a:gd name="connsiteX28" fmla="*/ 3055486 w 4163662"/>
                <a:gd name="connsiteY28" fmla="*/ 3530443 h 3716538"/>
                <a:gd name="connsiteX29" fmla="*/ 3009359 w 4163662"/>
                <a:gd name="connsiteY29" fmla="*/ 3549529 h 3716538"/>
                <a:gd name="connsiteX30" fmla="*/ 2961643 w 4163662"/>
                <a:gd name="connsiteY30" fmla="*/ 3574979 h 3716538"/>
                <a:gd name="connsiteX31" fmla="*/ 2913926 w 4163662"/>
                <a:gd name="connsiteY31" fmla="*/ 3600429 h 3716538"/>
                <a:gd name="connsiteX32" fmla="*/ 2866208 w 4163662"/>
                <a:gd name="connsiteY32" fmla="*/ 3629057 h 3716538"/>
                <a:gd name="connsiteX33" fmla="*/ 2820080 w 4163662"/>
                <a:gd name="connsiteY33" fmla="*/ 3656097 h 3716538"/>
                <a:gd name="connsiteX34" fmla="*/ 2770775 w 4163662"/>
                <a:gd name="connsiteY34" fmla="*/ 3679956 h 3716538"/>
                <a:gd name="connsiteX35" fmla="*/ 2723057 w 4163662"/>
                <a:gd name="connsiteY35" fmla="*/ 3699043 h 3716538"/>
                <a:gd name="connsiteX36" fmla="*/ 2673748 w 4163662"/>
                <a:gd name="connsiteY36" fmla="*/ 3711768 h 3716538"/>
                <a:gd name="connsiteX37" fmla="*/ 2622852 w 4163662"/>
                <a:gd name="connsiteY37" fmla="*/ 3716538 h 3716538"/>
                <a:gd name="connsiteX38" fmla="*/ 2571954 w 4163662"/>
                <a:gd name="connsiteY38" fmla="*/ 3711768 h 3716538"/>
                <a:gd name="connsiteX39" fmla="*/ 2522645 w 4163662"/>
                <a:gd name="connsiteY39" fmla="*/ 3699043 h 3716538"/>
                <a:gd name="connsiteX40" fmla="*/ 2474930 w 4163662"/>
                <a:gd name="connsiteY40" fmla="*/ 3679956 h 3716538"/>
                <a:gd name="connsiteX41" fmla="*/ 2425622 w 4163662"/>
                <a:gd name="connsiteY41" fmla="*/ 3656097 h 3716538"/>
                <a:gd name="connsiteX42" fmla="*/ 2379494 w 4163662"/>
                <a:gd name="connsiteY42" fmla="*/ 3629057 h 3716538"/>
                <a:gd name="connsiteX43" fmla="*/ 2331777 w 4163662"/>
                <a:gd name="connsiteY43" fmla="*/ 3600429 h 3716538"/>
                <a:gd name="connsiteX44" fmla="*/ 2284059 w 4163662"/>
                <a:gd name="connsiteY44" fmla="*/ 3574979 h 3716538"/>
                <a:gd name="connsiteX45" fmla="*/ 2236344 w 4163662"/>
                <a:gd name="connsiteY45" fmla="*/ 3549529 h 3716538"/>
                <a:gd name="connsiteX46" fmla="*/ 2188627 w 4163662"/>
                <a:gd name="connsiteY46" fmla="*/ 3530443 h 3716538"/>
                <a:gd name="connsiteX47" fmla="*/ 2139319 w 4163662"/>
                <a:gd name="connsiteY47" fmla="*/ 3517718 h 3716538"/>
                <a:gd name="connsiteX48" fmla="*/ 2090011 w 4163662"/>
                <a:gd name="connsiteY48" fmla="*/ 3511356 h 3716538"/>
                <a:gd name="connsiteX49" fmla="*/ 2037520 w 4163662"/>
                <a:gd name="connsiteY49" fmla="*/ 3511356 h 3716538"/>
                <a:gd name="connsiteX50" fmla="*/ 1983442 w 4163662"/>
                <a:gd name="connsiteY50" fmla="*/ 3514538 h 3716538"/>
                <a:gd name="connsiteX51" fmla="*/ 1929363 w 4163662"/>
                <a:gd name="connsiteY51" fmla="*/ 3520898 h 3716538"/>
                <a:gd name="connsiteX52" fmla="*/ 1875283 w 4163662"/>
                <a:gd name="connsiteY52" fmla="*/ 3528852 h 3716538"/>
                <a:gd name="connsiteX53" fmla="*/ 1821202 w 4163662"/>
                <a:gd name="connsiteY53" fmla="*/ 3535214 h 3716538"/>
                <a:gd name="connsiteX54" fmla="*/ 1767124 w 4163662"/>
                <a:gd name="connsiteY54" fmla="*/ 3539986 h 3716538"/>
                <a:gd name="connsiteX55" fmla="*/ 1716227 w 4163662"/>
                <a:gd name="connsiteY55" fmla="*/ 3538396 h 3716538"/>
                <a:gd name="connsiteX56" fmla="*/ 1666920 w 4163662"/>
                <a:gd name="connsiteY56" fmla="*/ 3532034 h 3716538"/>
                <a:gd name="connsiteX57" fmla="*/ 1619202 w 4163662"/>
                <a:gd name="connsiteY57" fmla="*/ 3517718 h 3716538"/>
                <a:gd name="connsiteX58" fmla="*/ 1579438 w 4163662"/>
                <a:gd name="connsiteY58" fmla="*/ 3497040 h 3716538"/>
                <a:gd name="connsiteX59" fmla="*/ 1541263 w 4163662"/>
                <a:gd name="connsiteY59" fmla="*/ 3470000 h 3716538"/>
                <a:gd name="connsiteX60" fmla="*/ 1507862 w 4163662"/>
                <a:gd name="connsiteY60" fmla="*/ 3438189 h 3716538"/>
                <a:gd name="connsiteX61" fmla="*/ 1474459 w 4163662"/>
                <a:gd name="connsiteY61" fmla="*/ 3401607 h 3716538"/>
                <a:gd name="connsiteX62" fmla="*/ 1444238 w 4163662"/>
                <a:gd name="connsiteY62" fmla="*/ 3363433 h 3716538"/>
                <a:gd name="connsiteX63" fmla="*/ 1414018 w 4163662"/>
                <a:gd name="connsiteY63" fmla="*/ 3323668 h 3716538"/>
                <a:gd name="connsiteX64" fmla="*/ 1383797 w 4163662"/>
                <a:gd name="connsiteY64" fmla="*/ 3283905 h 3716538"/>
                <a:gd name="connsiteX65" fmla="*/ 1353577 w 4163662"/>
                <a:gd name="connsiteY65" fmla="*/ 3245731 h 3716538"/>
                <a:gd name="connsiteX66" fmla="*/ 1321764 w 4163662"/>
                <a:gd name="connsiteY66" fmla="*/ 3209149 h 3716538"/>
                <a:gd name="connsiteX67" fmla="*/ 1285181 w 4163662"/>
                <a:gd name="connsiteY67" fmla="*/ 3177336 h 3716538"/>
                <a:gd name="connsiteX68" fmla="*/ 1250188 w 4163662"/>
                <a:gd name="connsiteY68" fmla="*/ 3148706 h 3716538"/>
                <a:gd name="connsiteX69" fmla="*/ 1210424 w 4163662"/>
                <a:gd name="connsiteY69" fmla="*/ 3126440 h 3716538"/>
                <a:gd name="connsiteX70" fmla="*/ 1167479 w 4163662"/>
                <a:gd name="connsiteY70" fmla="*/ 3107352 h 3716538"/>
                <a:gd name="connsiteX71" fmla="*/ 1121353 w 4163662"/>
                <a:gd name="connsiteY71" fmla="*/ 3091447 h 3716538"/>
                <a:gd name="connsiteX72" fmla="*/ 1073635 w 4163662"/>
                <a:gd name="connsiteY72" fmla="*/ 3077132 h 3716538"/>
                <a:gd name="connsiteX73" fmla="*/ 1025919 w 4163662"/>
                <a:gd name="connsiteY73" fmla="*/ 3064407 h 3716538"/>
                <a:gd name="connsiteX74" fmla="*/ 976611 w 4163662"/>
                <a:gd name="connsiteY74" fmla="*/ 3051682 h 3716538"/>
                <a:gd name="connsiteX75" fmla="*/ 930485 w 4163662"/>
                <a:gd name="connsiteY75" fmla="*/ 3037367 h 3716538"/>
                <a:gd name="connsiteX76" fmla="*/ 884357 w 4163662"/>
                <a:gd name="connsiteY76" fmla="*/ 3021461 h 3716538"/>
                <a:gd name="connsiteX77" fmla="*/ 841414 w 4163662"/>
                <a:gd name="connsiteY77" fmla="*/ 3002373 h 3716538"/>
                <a:gd name="connsiteX78" fmla="*/ 803238 w 4163662"/>
                <a:gd name="connsiteY78" fmla="*/ 2978515 h 3716538"/>
                <a:gd name="connsiteX79" fmla="*/ 768245 w 4163662"/>
                <a:gd name="connsiteY79" fmla="*/ 2949885 h 3716538"/>
                <a:gd name="connsiteX80" fmla="*/ 739617 w 4163662"/>
                <a:gd name="connsiteY80" fmla="*/ 2914894 h 3716538"/>
                <a:gd name="connsiteX81" fmla="*/ 715758 w 4163662"/>
                <a:gd name="connsiteY81" fmla="*/ 2876719 h 3716538"/>
                <a:gd name="connsiteX82" fmla="*/ 696671 w 4163662"/>
                <a:gd name="connsiteY82" fmla="*/ 2833774 h 3716538"/>
                <a:gd name="connsiteX83" fmla="*/ 680766 w 4163662"/>
                <a:gd name="connsiteY83" fmla="*/ 2787648 h 3716538"/>
                <a:gd name="connsiteX84" fmla="*/ 666450 w 4163662"/>
                <a:gd name="connsiteY84" fmla="*/ 2741522 h 3716538"/>
                <a:gd name="connsiteX85" fmla="*/ 653726 w 4163662"/>
                <a:gd name="connsiteY85" fmla="*/ 2692214 h 3716538"/>
                <a:gd name="connsiteX86" fmla="*/ 641000 w 4163662"/>
                <a:gd name="connsiteY86" fmla="*/ 2644497 h 3716538"/>
                <a:gd name="connsiteX87" fmla="*/ 626686 w 4163662"/>
                <a:gd name="connsiteY87" fmla="*/ 2596780 h 3716538"/>
                <a:gd name="connsiteX88" fmla="*/ 610780 w 4163662"/>
                <a:gd name="connsiteY88" fmla="*/ 2550653 h 3716538"/>
                <a:gd name="connsiteX89" fmla="*/ 591692 w 4163662"/>
                <a:gd name="connsiteY89" fmla="*/ 2507706 h 3716538"/>
                <a:gd name="connsiteX90" fmla="*/ 569424 w 4163662"/>
                <a:gd name="connsiteY90" fmla="*/ 2467943 h 3716538"/>
                <a:gd name="connsiteX91" fmla="*/ 540796 w 4163662"/>
                <a:gd name="connsiteY91" fmla="*/ 2432951 h 3716538"/>
                <a:gd name="connsiteX92" fmla="*/ 508983 w 4163662"/>
                <a:gd name="connsiteY92" fmla="*/ 2396368 h 3716538"/>
                <a:gd name="connsiteX93" fmla="*/ 472400 w 4163662"/>
                <a:gd name="connsiteY93" fmla="*/ 2364557 h 3716538"/>
                <a:gd name="connsiteX94" fmla="*/ 432635 w 4163662"/>
                <a:gd name="connsiteY94" fmla="*/ 2334336 h 3716538"/>
                <a:gd name="connsiteX95" fmla="*/ 392871 w 4163662"/>
                <a:gd name="connsiteY95" fmla="*/ 2304116 h 3716538"/>
                <a:gd name="connsiteX96" fmla="*/ 353108 w 4163662"/>
                <a:gd name="connsiteY96" fmla="*/ 2273895 h 3716538"/>
                <a:gd name="connsiteX97" fmla="*/ 314933 w 4163662"/>
                <a:gd name="connsiteY97" fmla="*/ 2243673 h 3716538"/>
                <a:gd name="connsiteX98" fmla="*/ 278350 w 4163662"/>
                <a:gd name="connsiteY98" fmla="*/ 2210272 h 3716538"/>
                <a:gd name="connsiteX99" fmla="*/ 246539 w 4163662"/>
                <a:gd name="connsiteY99" fmla="*/ 2176871 h 3716538"/>
                <a:gd name="connsiteX100" fmla="*/ 219500 w 4163662"/>
                <a:gd name="connsiteY100" fmla="*/ 2138696 h 3716538"/>
                <a:gd name="connsiteX101" fmla="*/ 198823 w 4163662"/>
                <a:gd name="connsiteY101" fmla="*/ 2098933 h 3716538"/>
                <a:gd name="connsiteX102" fmla="*/ 184508 w 4163662"/>
                <a:gd name="connsiteY102" fmla="*/ 2051217 h 3716538"/>
                <a:gd name="connsiteX103" fmla="*/ 178145 w 4163662"/>
                <a:gd name="connsiteY103" fmla="*/ 2001909 h 3716538"/>
                <a:gd name="connsiteX104" fmla="*/ 176554 w 4163662"/>
                <a:gd name="connsiteY104" fmla="*/ 1951009 h 3716538"/>
                <a:gd name="connsiteX105" fmla="*/ 181326 w 4163662"/>
                <a:gd name="connsiteY105" fmla="*/ 1896930 h 3716538"/>
                <a:gd name="connsiteX106" fmla="*/ 187688 w 4163662"/>
                <a:gd name="connsiteY106" fmla="*/ 1842851 h 3716538"/>
                <a:gd name="connsiteX107" fmla="*/ 195640 w 4163662"/>
                <a:gd name="connsiteY107" fmla="*/ 1788771 h 3716538"/>
                <a:gd name="connsiteX108" fmla="*/ 202004 w 4163662"/>
                <a:gd name="connsiteY108" fmla="*/ 1734693 h 3716538"/>
                <a:gd name="connsiteX109" fmla="*/ 205186 w 4163662"/>
                <a:gd name="connsiteY109" fmla="*/ 1680614 h 3716538"/>
                <a:gd name="connsiteX110" fmla="*/ 205186 w 4163662"/>
                <a:gd name="connsiteY110" fmla="*/ 1628124 h 3716538"/>
                <a:gd name="connsiteX111" fmla="*/ 198823 w 4163662"/>
                <a:gd name="connsiteY111" fmla="*/ 1578818 h 3716538"/>
                <a:gd name="connsiteX112" fmla="*/ 186098 w 4163662"/>
                <a:gd name="connsiteY112" fmla="*/ 1529510 h 3716538"/>
                <a:gd name="connsiteX113" fmla="*/ 167011 w 4163662"/>
                <a:gd name="connsiteY113" fmla="*/ 1483382 h 3716538"/>
                <a:gd name="connsiteX114" fmla="*/ 143153 w 4163662"/>
                <a:gd name="connsiteY114" fmla="*/ 1435666 h 3716538"/>
                <a:gd name="connsiteX115" fmla="*/ 116112 w 4163662"/>
                <a:gd name="connsiteY115" fmla="*/ 1387950 h 3716538"/>
                <a:gd name="connsiteX116" fmla="*/ 87483 w 4163662"/>
                <a:gd name="connsiteY116" fmla="*/ 1340232 h 3716538"/>
                <a:gd name="connsiteX117" fmla="*/ 60443 w 4163662"/>
                <a:gd name="connsiteY117" fmla="*/ 1294104 h 3716538"/>
                <a:gd name="connsiteX118" fmla="*/ 36583 w 4163662"/>
                <a:gd name="connsiteY118" fmla="*/ 1244799 h 3716538"/>
                <a:gd name="connsiteX119" fmla="*/ 17498 w 4163662"/>
                <a:gd name="connsiteY119" fmla="*/ 1197081 h 3716538"/>
                <a:gd name="connsiteX120" fmla="*/ 4773 w 4163662"/>
                <a:gd name="connsiteY120" fmla="*/ 1147773 h 3716538"/>
                <a:gd name="connsiteX121" fmla="*/ 0 w 4163662"/>
                <a:gd name="connsiteY121" fmla="*/ 1096874 h 3716538"/>
                <a:gd name="connsiteX122" fmla="*/ 4773 w 4163662"/>
                <a:gd name="connsiteY122" fmla="*/ 1045978 h 3716538"/>
                <a:gd name="connsiteX123" fmla="*/ 17498 w 4163662"/>
                <a:gd name="connsiteY123" fmla="*/ 996670 h 3716538"/>
                <a:gd name="connsiteX124" fmla="*/ 36583 w 4163662"/>
                <a:gd name="connsiteY124" fmla="*/ 948952 h 3716538"/>
                <a:gd name="connsiteX125" fmla="*/ 60443 w 4163662"/>
                <a:gd name="connsiteY125" fmla="*/ 899646 h 3716538"/>
                <a:gd name="connsiteX126" fmla="*/ 87483 w 4163662"/>
                <a:gd name="connsiteY126" fmla="*/ 853518 h 3716538"/>
                <a:gd name="connsiteX127" fmla="*/ 116112 w 4163662"/>
                <a:gd name="connsiteY127" fmla="*/ 805802 h 3716538"/>
                <a:gd name="connsiteX128" fmla="*/ 143153 w 4163662"/>
                <a:gd name="connsiteY128" fmla="*/ 758084 h 3716538"/>
                <a:gd name="connsiteX129" fmla="*/ 167011 w 4163662"/>
                <a:gd name="connsiteY129" fmla="*/ 710368 h 3716538"/>
                <a:gd name="connsiteX130" fmla="*/ 186098 w 4163662"/>
                <a:gd name="connsiteY130" fmla="*/ 664240 h 3716538"/>
                <a:gd name="connsiteX131" fmla="*/ 198823 w 4163662"/>
                <a:gd name="connsiteY131" fmla="*/ 614933 h 3716538"/>
                <a:gd name="connsiteX132" fmla="*/ 205186 w 4163662"/>
                <a:gd name="connsiteY132" fmla="*/ 565626 h 3716538"/>
                <a:gd name="connsiteX133" fmla="*/ 205186 w 4163662"/>
                <a:gd name="connsiteY133" fmla="*/ 513138 h 3716538"/>
                <a:gd name="connsiteX134" fmla="*/ 202004 w 4163662"/>
                <a:gd name="connsiteY134" fmla="*/ 459058 h 3716538"/>
                <a:gd name="connsiteX135" fmla="*/ 195640 w 4163662"/>
                <a:gd name="connsiteY135" fmla="*/ 404979 h 3716538"/>
                <a:gd name="connsiteX136" fmla="*/ 187688 w 4163662"/>
                <a:gd name="connsiteY136" fmla="*/ 350899 h 3716538"/>
                <a:gd name="connsiteX137" fmla="*/ 181326 w 4163662"/>
                <a:gd name="connsiteY137" fmla="*/ 296820 h 3716538"/>
                <a:gd name="connsiteX138" fmla="*/ 176554 w 4163662"/>
                <a:gd name="connsiteY138" fmla="*/ 242741 h 3716538"/>
                <a:gd name="connsiteX139" fmla="*/ 178145 w 4163662"/>
                <a:gd name="connsiteY139" fmla="*/ 191843 h 3716538"/>
                <a:gd name="connsiteX140" fmla="*/ 184508 w 4163662"/>
                <a:gd name="connsiteY140" fmla="*/ 142536 h 3716538"/>
                <a:gd name="connsiteX141" fmla="*/ 198823 w 4163662"/>
                <a:gd name="connsiteY141" fmla="*/ 94818 h 3716538"/>
                <a:gd name="connsiteX142" fmla="*/ 219500 w 4163662"/>
                <a:gd name="connsiteY142" fmla="*/ 55055 h 3716538"/>
                <a:gd name="connsiteX143" fmla="*/ 246539 w 4163662"/>
                <a:gd name="connsiteY143" fmla="*/ 16881 h 371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163662" h="3716538">
                  <a:moveTo>
                    <a:pt x="262616" y="0"/>
                  </a:moveTo>
                  <a:lnTo>
                    <a:pt x="4163662" y="0"/>
                  </a:lnTo>
                  <a:lnTo>
                    <a:pt x="4163662" y="3079653"/>
                  </a:lnTo>
                  <a:lnTo>
                    <a:pt x="4124349" y="3091447"/>
                  </a:lnTo>
                  <a:lnTo>
                    <a:pt x="4078224" y="3107352"/>
                  </a:lnTo>
                  <a:lnTo>
                    <a:pt x="4035278" y="3126440"/>
                  </a:lnTo>
                  <a:lnTo>
                    <a:pt x="3995515" y="3148706"/>
                  </a:lnTo>
                  <a:lnTo>
                    <a:pt x="3960521" y="3177336"/>
                  </a:lnTo>
                  <a:lnTo>
                    <a:pt x="3923938" y="3209149"/>
                  </a:lnTo>
                  <a:lnTo>
                    <a:pt x="3892126" y="3245731"/>
                  </a:lnTo>
                  <a:lnTo>
                    <a:pt x="3861906" y="3283905"/>
                  </a:lnTo>
                  <a:lnTo>
                    <a:pt x="3831684" y="3323668"/>
                  </a:lnTo>
                  <a:lnTo>
                    <a:pt x="3801464" y="3363433"/>
                  </a:lnTo>
                  <a:lnTo>
                    <a:pt x="3771243" y="3401607"/>
                  </a:lnTo>
                  <a:lnTo>
                    <a:pt x="3737841" y="3438189"/>
                  </a:lnTo>
                  <a:lnTo>
                    <a:pt x="3704438" y="3470000"/>
                  </a:lnTo>
                  <a:lnTo>
                    <a:pt x="3666266" y="3497040"/>
                  </a:lnTo>
                  <a:lnTo>
                    <a:pt x="3626502" y="3517718"/>
                  </a:lnTo>
                  <a:lnTo>
                    <a:pt x="3578783" y="3532034"/>
                  </a:lnTo>
                  <a:lnTo>
                    <a:pt x="3529475" y="3538396"/>
                  </a:lnTo>
                  <a:lnTo>
                    <a:pt x="3478578" y="3539986"/>
                  </a:lnTo>
                  <a:lnTo>
                    <a:pt x="3424498" y="3535214"/>
                  </a:lnTo>
                  <a:lnTo>
                    <a:pt x="3370419" y="3528852"/>
                  </a:lnTo>
                  <a:lnTo>
                    <a:pt x="3316339" y="3520898"/>
                  </a:lnTo>
                  <a:lnTo>
                    <a:pt x="3262260" y="3514538"/>
                  </a:lnTo>
                  <a:lnTo>
                    <a:pt x="3208180" y="3511356"/>
                  </a:lnTo>
                  <a:lnTo>
                    <a:pt x="3155691" y="3511356"/>
                  </a:lnTo>
                  <a:lnTo>
                    <a:pt x="3106385" y="3517718"/>
                  </a:lnTo>
                  <a:lnTo>
                    <a:pt x="3055486" y="3530443"/>
                  </a:lnTo>
                  <a:lnTo>
                    <a:pt x="3009359" y="3549529"/>
                  </a:lnTo>
                  <a:lnTo>
                    <a:pt x="2961643" y="3574979"/>
                  </a:lnTo>
                  <a:lnTo>
                    <a:pt x="2913926" y="3600429"/>
                  </a:lnTo>
                  <a:lnTo>
                    <a:pt x="2866208" y="3629057"/>
                  </a:lnTo>
                  <a:lnTo>
                    <a:pt x="2820080" y="3656097"/>
                  </a:lnTo>
                  <a:lnTo>
                    <a:pt x="2770775" y="3679956"/>
                  </a:lnTo>
                  <a:lnTo>
                    <a:pt x="2723057" y="3699043"/>
                  </a:lnTo>
                  <a:lnTo>
                    <a:pt x="2673748" y="3711768"/>
                  </a:lnTo>
                  <a:lnTo>
                    <a:pt x="2622852" y="3716538"/>
                  </a:lnTo>
                  <a:lnTo>
                    <a:pt x="2571954" y="3711768"/>
                  </a:lnTo>
                  <a:lnTo>
                    <a:pt x="2522645" y="3699043"/>
                  </a:lnTo>
                  <a:lnTo>
                    <a:pt x="2474930" y="3679956"/>
                  </a:lnTo>
                  <a:lnTo>
                    <a:pt x="2425622" y="3656097"/>
                  </a:lnTo>
                  <a:lnTo>
                    <a:pt x="2379494" y="3629057"/>
                  </a:lnTo>
                  <a:lnTo>
                    <a:pt x="2331777" y="3600429"/>
                  </a:lnTo>
                  <a:lnTo>
                    <a:pt x="2284059" y="3574979"/>
                  </a:lnTo>
                  <a:lnTo>
                    <a:pt x="2236344" y="3549529"/>
                  </a:lnTo>
                  <a:lnTo>
                    <a:pt x="2188627" y="3530443"/>
                  </a:lnTo>
                  <a:lnTo>
                    <a:pt x="2139319" y="3517718"/>
                  </a:lnTo>
                  <a:lnTo>
                    <a:pt x="2090011" y="3511356"/>
                  </a:lnTo>
                  <a:lnTo>
                    <a:pt x="2037520" y="3511356"/>
                  </a:lnTo>
                  <a:lnTo>
                    <a:pt x="1983442" y="3514538"/>
                  </a:lnTo>
                  <a:lnTo>
                    <a:pt x="1929363" y="3520898"/>
                  </a:lnTo>
                  <a:lnTo>
                    <a:pt x="1875283" y="3528852"/>
                  </a:lnTo>
                  <a:lnTo>
                    <a:pt x="1821202" y="3535214"/>
                  </a:lnTo>
                  <a:lnTo>
                    <a:pt x="1767124" y="3539986"/>
                  </a:lnTo>
                  <a:lnTo>
                    <a:pt x="1716227" y="3538396"/>
                  </a:lnTo>
                  <a:lnTo>
                    <a:pt x="1666920" y="3532034"/>
                  </a:lnTo>
                  <a:lnTo>
                    <a:pt x="1619202" y="3517718"/>
                  </a:lnTo>
                  <a:lnTo>
                    <a:pt x="1579438" y="3497040"/>
                  </a:lnTo>
                  <a:lnTo>
                    <a:pt x="1541263" y="3470000"/>
                  </a:lnTo>
                  <a:lnTo>
                    <a:pt x="1507862" y="3438189"/>
                  </a:lnTo>
                  <a:lnTo>
                    <a:pt x="1474459" y="3401607"/>
                  </a:lnTo>
                  <a:lnTo>
                    <a:pt x="1444238" y="3363433"/>
                  </a:lnTo>
                  <a:lnTo>
                    <a:pt x="1414018" y="3323668"/>
                  </a:lnTo>
                  <a:lnTo>
                    <a:pt x="1383797" y="3283905"/>
                  </a:lnTo>
                  <a:lnTo>
                    <a:pt x="1353577" y="3245731"/>
                  </a:lnTo>
                  <a:lnTo>
                    <a:pt x="1321764" y="3209149"/>
                  </a:lnTo>
                  <a:lnTo>
                    <a:pt x="1285181" y="3177336"/>
                  </a:lnTo>
                  <a:lnTo>
                    <a:pt x="1250188" y="3148706"/>
                  </a:lnTo>
                  <a:lnTo>
                    <a:pt x="1210424" y="3126440"/>
                  </a:lnTo>
                  <a:lnTo>
                    <a:pt x="1167479" y="3107352"/>
                  </a:lnTo>
                  <a:lnTo>
                    <a:pt x="1121353" y="3091447"/>
                  </a:lnTo>
                  <a:lnTo>
                    <a:pt x="1073635" y="3077132"/>
                  </a:lnTo>
                  <a:lnTo>
                    <a:pt x="1025919" y="3064407"/>
                  </a:lnTo>
                  <a:lnTo>
                    <a:pt x="976611" y="3051682"/>
                  </a:lnTo>
                  <a:lnTo>
                    <a:pt x="930485" y="3037367"/>
                  </a:lnTo>
                  <a:lnTo>
                    <a:pt x="884357" y="3021461"/>
                  </a:lnTo>
                  <a:lnTo>
                    <a:pt x="841414" y="3002373"/>
                  </a:lnTo>
                  <a:lnTo>
                    <a:pt x="803238" y="2978515"/>
                  </a:lnTo>
                  <a:lnTo>
                    <a:pt x="768245" y="2949885"/>
                  </a:lnTo>
                  <a:lnTo>
                    <a:pt x="739617" y="2914894"/>
                  </a:lnTo>
                  <a:lnTo>
                    <a:pt x="715758" y="2876719"/>
                  </a:lnTo>
                  <a:lnTo>
                    <a:pt x="696671" y="2833774"/>
                  </a:lnTo>
                  <a:lnTo>
                    <a:pt x="680766" y="2787648"/>
                  </a:lnTo>
                  <a:lnTo>
                    <a:pt x="666450" y="2741522"/>
                  </a:lnTo>
                  <a:lnTo>
                    <a:pt x="653726" y="2692214"/>
                  </a:lnTo>
                  <a:lnTo>
                    <a:pt x="641000" y="2644497"/>
                  </a:lnTo>
                  <a:lnTo>
                    <a:pt x="626686" y="2596780"/>
                  </a:lnTo>
                  <a:lnTo>
                    <a:pt x="610780" y="2550653"/>
                  </a:lnTo>
                  <a:lnTo>
                    <a:pt x="591692" y="2507706"/>
                  </a:lnTo>
                  <a:lnTo>
                    <a:pt x="569424" y="2467943"/>
                  </a:lnTo>
                  <a:lnTo>
                    <a:pt x="540796" y="2432951"/>
                  </a:lnTo>
                  <a:lnTo>
                    <a:pt x="508983" y="2396368"/>
                  </a:lnTo>
                  <a:lnTo>
                    <a:pt x="472400" y="2364557"/>
                  </a:lnTo>
                  <a:lnTo>
                    <a:pt x="432635" y="2334336"/>
                  </a:lnTo>
                  <a:lnTo>
                    <a:pt x="392871" y="2304116"/>
                  </a:lnTo>
                  <a:lnTo>
                    <a:pt x="353108" y="2273895"/>
                  </a:lnTo>
                  <a:lnTo>
                    <a:pt x="314933" y="2243673"/>
                  </a:lnTo>
                  <a:lnTo>
                    <a:pt x="278350" y="2210272"/>
                  </a:lnTo>
                  <a:lnTo>
                    <a:pt x="246539" y="2176871"/>
                  </a:lnTo>
                  <a:lnTo>
                    <a:pt x="219500" y="2138696"/>
                  </a:lnTo>
                  <a:lnTo>
                    <a:pt x="198823" y="2098933"/>
                  </a:lnTo>
                  <a:lnTo>
                    <a:pt x="184508" y="2051217"/>
                  </a:lnTo>
                  <a:lnTo>
                    <a:pt x="178145" y="2001909"/>
                  </a:lnTo>
                  <a:lnTo>
                    <a:pt x="176554" y="1951009"/>
                  </a:lnTo>
                  <a:lnTo>
                    <a:pt x="181326" y="1896930"/>
                  </a:lnTo>
                  <a:lnTo>
                    <a:pt x="187688" y="1842851"/>
                  </a:lnTo>
                  <a:lnTo>
                    <a:pt x="195640" y="1788771"/>
                  </a:lnTo>
                  <a:lnTo>
                    <a:pt x="202004" y="1734693"/>
                  </a:lnTo>
                  <a:lnTo>
                    <a:pt x="205186" y="1680614"/>
                  </a:lnTo>
                  <a:lnTo>
                    <a:pt x="205186" y="1628124"/>
                  </a:lnTo>
                  <a:lnTo>
                    <a:pt x="198823" y="1578818"/>
                  </a:lnTo>
                  <a:lnTo>
                    <a:pt x="186098" y="1529510"/>
                  </a:lnTo>
                  <a:lnTo>
                    <a:pt x="167011" y="1483382"/>
                  </a:lnTo>
                  <a:lnTo>
                    <a:pt x="143153" y="1435666"/>
                  </a:lnTo>
                  <a:lnTo>
                    <a:pt x="116112" y="1387950"/>
                  </a:lnTo>
                  <a:lnTo>
                    <a:pt x="87483" y="1340232"/>
                  </a:lnTo>
                  <a:lnTo>
                    <a:pt x="60443" y="1294104"/>
                  </a:lnTo>
                  <a:lnTo>
                    <a:pt x="36583" y="1244799"/>
                  </a:lnTo>
                  <a:lnTo>
                    <a:pt x="17498" y="1197081"/>
                  </a:lnTo>
                  <a:lnTo>
                    <a:pt x="4773" y="1147773"/>
                  </a:lnTo>
                  <a:lnTo>
                    <a:pt x="0" y="1096874"/>
                  </a:lnTo>
                  <a:lnTo>
                    <a:pt x="4773" y="1045978"/>
                  </a:lnTo>
                  <a:lnTo>
                    <a:pt x="17498" y="996670"/>
                  </a:lnTo>
                  <a:lnTo>
                    <a:pt x="36583" y="948952"/>
                  </a:lnTo>
                  <a:lnTo>
                    <a:pt x="60443" y="899646"/>
                  </a:lnTo>
                  <a:lnTo>
                    <a:pt x="87483" y="853518"/>
                  </a:lnTo>
                  <a:lnTo>
                    <a:pt x="116112" y="805802"/>
                  </a:lnTo>
                  <a:lnTo>
                    <a:pt x="143153" y="758084"/>
                  </a:lnTo>
                  <a:lnTo>
                    <a:pt x="167011" y="710368"/>
                  </a:lnTo>
                  <a:lnTo>
                    <a:pt x="186098" y="664240"/>
                  </a:lnTo>
                  <a:lnTo>
                    <a:pt x="198823" y="614933"/>
                  </a:lnTo>
                  <a:lnTo>
                    <a:pt x="205186" y="565626"/>
                  </a:lnTo>
                  <a:lnTo>
                    <a:pt x="205186" y="513138"/>
                  </a:lnTo>
                  <a:lnTo>
                    <a:pt x="202004" y="459058"/>
                  </a:lnTo>
                  <a:lnTo>
                    <a:pt x="195640" y="404979"/>
                  </a:lnTo>
                  <a:lnTo>
                    <a:pt x="187688" y="350899"/>
                  </a:lnTo>
                  <a:lnTo>
                    <a:pt x="181326" y="296820"/>
                  </a:lnTo>
                  <a:lnTo>
                    <a:pt x="176554" y="242741"/>
                  </a:lnTo>
                  <a:lnTo>
                    <a:pt x="178145" y="191843"/>
                  </a:lnTo>
                  <a:lnTo>
                    <a:pt x="184508" y="142536"/>
                  </a:lnTo>
                  <a:lnTo>
                    <a:pt x="198823" y="94818"/>
                  </a:lnTo>
                  <a:lnTo>
                    <a:pt x="219500" y="55055"/>
                  </a:lnTo>
                  <a:lnTo>
                    <a:pt x="246539" y="1688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pic>
        <p:nvPicPr>
          <p:cNvPr id="10" name="Graphic 9" descr="Classroom with solid fill">
            <a:extLst>
              <a:ext uri="{FF2B5EF4-FFF2-40B4-BE49-F238E27FC236}">
                <a16:creationId xmlns:a16="http://schemas.microsoft.com/office/drawing/2014/main" id="{F7F96A28-A920-00B2-9BEF-6FF00621D2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12783" y="240252"/>
            <a:ext cx="2502947" cy="2502947"/>
          </a:xfrm>
          <a:prstGeom prst="rect">
            <a:avLst/>
          </a:prstGeom>
        </p:spPr>
      </p:pic>
      <p:pic>
        <p:nvPicPr>
          <p:cNvPr id="7" name="Graphic 6" descr="Schoolhouse with solid fill">
            <a:extLst>
              <a:ext uri="{FF2B5EF4-FFF2-40B4-BE49-F238E27FC236}">
                <a16:creationId xmlns:a16="http://schemas.microsoft.com/office/drawing/2014/main" id="{0FF4E73F-7BEF-F886-70ED-027BA68636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93582" y="3155159"/>
            <a:ext cx="1980000" cy="1980000"/>
          </a:xfrm>
          <a:prstGeom prst="rect">
            <a:avLst/>
          </a:prstGeom>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7772400" y="6373368"/>
            <a:ext cx="527765" cy="345796"/>
          </a:xfrm>
        </p:spPr>
        <p:txBody>
          <a:bodyPr vert="horz" lIns="91440" tIns="45720" rIns="91440" bIns="45720" rtlCol="0" anchor="ctr">
            <a:normAutofit/>
          </a:bodyPr>
          <a:lstStyle/>
          <a:p>
            <a:pPr>
              <a:spcAft>
                <a:spcPts val="600"/>
              </a:spcAft>
            </a:pPr>
            <a:fld id="{8C2E478F-E849-4A8C-AF1F-CBCC78A7CBFA}" type="slidenum">
              <a:rPr lang="en-US">
                <a:solidFill>
                  <a:schemeClr val="tx1">
                    <a:alpha val="70000"/>
                  </a:schemeClr>
                </a:solidFill>
              </a:rPr>
              <a:pPr>
                <a:spcAft>
                  <a:spcPts val="600"/>
                </a:spcAft>
              </a:pPr>
              <a:t>17</a:t>
            </a:fld>
            <a:endParaRPr lang="en-US" dirty="0">
              <a:solidFill>
                <a:schemeClr val="tx1">
                  <a:alpha val="70000"/>
                </a:schemeClr>
              </a:solidFill>
            </a:endParaRPr>
          </a:p>
        </p:txBody>
      </p:sp>
      <p:grpSp>
        <p:nvGrpSpPr>
          <p:cNvPr id="35" name="Group 34">
            <a:extLst>
              <a:ext uri="{FF2B5EF4-FFF2-40B4-BE49-F238E27FC236}">
                <a16:creationId xmlns:a16="http://schemas.microsoft.com/office/drawing/2014/main" id="{13E67C91-5B28-4AAD-881B-55AD0E0045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3264" y="3933316"/>
            <a:ext cx="3348736" cy="2924683"/>
            <a:chOff x="8843264" y="3933316"/>
            <a:chExt cx="3348736" cy="2924683"/>
          </a:xfrm>
        </p:grpSpPr>
        <p:sp>
          <p:nvSpPr>
            <p:cNvPr id="36" name="Freeform: Shape 35">
              <a:extLst>
                <a:ext uri="{FF2B5EF4-FFF2-40B4-BE49-F238E27FC236}">
                  <a16:creationId xmlns:a16="http://schemas.microsoft.com/office/drawing/2014/main" id="{95A544AE-FE67-4F4E-93F3-C4DF5BFD1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42470" y="4032403"/>
              <a:ext cx="3249530" cy="2825596"/>
            </a:xfrm>
            <a:custGeom>
              <a:avLst/>
              <a:gdLst>
                <a:gd name="connsiteX0" fmla="*/ 1914327 w 3249530"/>
                <a:gd name="connsiteY0" fmla="*/ 0 h 2825596"/>
                <a:gd name="connsiteX1" fmla="*/ 1951475 w 3249530"/>
                <a:gd name="connsiteY1" fmla="*/ 3481 h 2825596"/>
                <a:gd name="connsiteX2" fmla="*/ 1987462 w 3249530"/>
                <a:gd name="connsiteY2" fmla="*/ 12769 h 2825596"/>
                <a:gd name="connsiteX3" fmla="*/ 2022289 w 3249530"/>
                <a:gd name="connsiteY3" fmla="*/ 26700 h 2825596"/>
                <a:gd name="connsiteX4" fmla="*/ 2058276 w 3249530"/>
                <a:gd name="connsiteY4" fmla="*/ 44114 h 2825596"/>
                <a:gd name="connsiteX5" fmla="*/ 2091943 w 3249530"/>
                <a:gd name="connsiteY5" fmla="*/ 63850 h 2825596"/>
                <a:gd name="connsiteX6" fmla="*/ 2126772 w 3249530"/>
                <a:gd name="connsiteY6" fmla="*/ 84745 h 2825596"/>
                <a:gd name="connsiteX7" fmla="*/ 2161598 w 3249530"/>
                <a:gd name="connsiteY7" fmla="*/ 103320 h 2825596"/>
                <a:gd name="connsiteX8" fmla="*/ 2196423 w 3249530"/>
                <a:gd name="connsiteY8" fmla="*/ 121895 h 2825596"/>
                <a:gd name="connsiteX9" fmla="*/ 2230090 w 3249530"/>
                <a:gd name="connsiteY9" fmla="*/ 135824 h 2825596"/>
                <a:gd name="connsiteX10" fmla="*/ 2267239 w 3249530"/>
                <a:gd name="connsiteY10" fmla="*/ 145112 h 2825596"/>
                <a:gd name="connsiteX11" fmla="*/ 2303227 w 3249530"/>
                <a:gd name="connsiteY11" fmla="*/ 149755 h 2825596"/>
                <a:gd name="connsiteX12" fmla="*/ 2341537 w 3249530"/>
                <a:gd name="connsiteY12" fmla="*/ 149755 h 2825596"/>
                <a:gd name="connsiteX13" fmla="*/ 2381007 w 3249530"/>
                <a:gd name="connsiteY13" fmla="*/ 147435 h 2825596"/>
                <a:gd name="connsiteX14" fmla="*/ 2420478 w 3249530"/>
                <a:gd name="connsiteY14" fmla="*/ 142791 h 2825596"/>
                <a:gd name="connsiteX15" fmla="*/ 2459948 w 3249530"/>
                <a:gd name="connsiteY15" fmla="*/ 136987 h 2825596"/>
                <a:gd name="connsiteX16" fmla="*/ 2499419 w 3249530"/>
                <a:gd name="connsiteY16" fmla="*/ 132343 h 2825596"/>
                <a:gd name="connsiteX17" fmla="*/ 2538890 w 3249530"/>
                <a:gd name="connsiteY17" fmla="*/ 128860 h 2825596"/>
                <a:gd name="connsiteX18" fmla="*/ 2576038 w 3249530"/>
                <a:gd name="connsiteY18" fmla="*/ 130020 h 2825596"/>
                <a:gd name="connsiteX19" fmla="*/ 2612027 w 3249530"/>
                <a:gd name="connsiteY19" fmla="*/ 134664 h 2825596"/>
                <a:gd name="connsiteX20" fmla="*/ 2646854 w 3249530"/>
                <a:gd name="connsiteY20" fmla="*/ 145112 h 2825596"/>
                <a:gd name="connsiteX21" fmla="*/ 2675876 w 3249530"/>
                <a:gd name="connsiteY21" fmla="*/ 160203 h 2825596"/>
                <a:gd name="connsiteX22" fmla="*/ 2703736 w 3249530"/>
                <a:gd name="connsiteY22" fmla="*/ 179941 h 2825596"/>
                <a:gd name="connsiteX23" fmla="*/ 2728116 w 3249530"/>
                <a:gd name="connsiteY23" fmla="*/ 203157 h 2825596"/>
                <a:gd name="connsiteX24" fmla="*/ 2752496 w 3249530"/>
                <a:gd name="connsiteY24" fmla="*/ 229857 h 2825596"/>
                <a:gd name="connsiteX25" fmla="*/ 2774553 w 3249530"/>
                <a:gd name="connsiteY25" fmla="*/ 257719 h 2825596"/>
                <a:gd name="connsiteX26" fmla="*/ 2796609 w 3249530"/>
                <a:gd name="connsiteY26" fmla="*/ 286742 h 2825596"/>
                <a:gd name="connsiteX27" fmla="*/ 2818667 w 3249530"/>
                <a:gd name="connsiteY27" fmla="*/ 315765 h 2825596"/>
                <a:gd name="connsiteX28" fmla="*/ 2840723 w 3249530"/>
                <a:gd name="connsiteY28" fmla="*/ 343625 h 2825596"/>
                <a:gd name="connsiteX29" fmla="*/ 2863942 w 3249530"/>
                <a:gd name="connsiteY29" fmla="*/ 370325 h 2825596"/>
                <a:gd name="connsiteX30" fmla="*/ 2890644 w 3249530"/>
                <a:gd name="connsiteY30" fmla="*/ 393546 h 2825596"/>
                <a:gd name="connsiteX31" fmla="*/ 2916183 w 3249530"/>
                <a:gd name="connsiteY31" fmla="*/ 414441 h 2825596"/>
                <a:gd name="connsiteX32" fmla="*/ 2945206 w 3249530"/>
                <a:gd name="connsiteY32" fmla="*/ 430693 h 2825596"/>
                <a:gd name="connsiteX33" fmla="*/ 2976549 w 3249530"/>
                <a:gd name="connsiteY33" fmla="*/ 444624 h 2825596"/>
                <a:gd name="connsiteX34" fmla="*/ 3010216 w 3249530"/>
                <a:gd name="connsiteY34" fmla="*/ 456233 h 2825596"/>
                <a:gd name="connsiteX35" fmla="*/ 3045040 w 3249530"/>
                <a:gd name="connsiteY35" fmla="*/ 466681 h 2825596"/>
                <a:gd name="connsiteX36" fmla="*/ 3079870 w 3249530"/>
                <a:gd name="connsiteY36" fmla="*/ 475968 h 2825596"/>
                <a:gd name="connsiteX37" fmla="*/ 3115857 w 3249530"/>
                <a:gd name="connsiteY37" fmla="*/ 485255 h 2825596"/>
                <a:gd name="connsiteX38" fmla="*/ 3149523 w 3249530"/>
                <a:gd name="connsiteY38" fmla="*/ 495703 h 2825596"/>
                <a:gd name="connsiteX39" fmla="*/ 3183190 w 3249530"/>
                <a:gd name="connsiteY39" fmla="*/ 507312 h 2825596"/>
                <a:gd name="connsiteX40" fmla="*/ 3214533 w 3249530"/>
                <a:gd name="connsiteY40" fmla="*/ 521245 h 2825596"/>
                <a:gd name="connsiteX41" fmla="*/ 3242396 w 3249530"/>
                <a:gd name="connsiteY41" fmla="*/ 538657 h 2825596"/>
                <a:gd name="connsiteX42" fmla="*/ 3249530 w 3249530"/>
                <a:gd name="connsiteY42" fmla="*/ 544494 h 2825596"/>
                <a:gd name="connsiteX43" fmla="*/ 3249530 w 3249530"/>
                <a:gd name="connsiteY43" fmla="*/ 2825596 h 2825596"/>
                <a:gd name="connsiteX44" fmla="*/ 329475 w 3249530"/>
                <a:gd name="connsiteY44" fmla="*/ 2825596 h 2825596"/>
                <a:gd name="connsiteX45" fmla="*/ 315765 w 3249530"/>
                <a:gd name="connsiteY45" fmla="*/ 2815178 h 2825596"/>
                <a:gd name="connsiteX46" fmla="*/ 286744 w 3249530"/>
                <a:gd name="connsiteY46" fmla="*/ 2793119 h 2825596"/>
                <a:gd name="connsiteX47" fmla="*/ 257721 w 3249530"/>
                <a:gd name="connsiteY47" fmla="*/ 2771063 h 2825596"/>
                <a:gd name="connsiteX48" fmla="*/ 229859 w 3249530"/>
                <a:gd name="connsiteY48" fmla="*/ 2749005 h 2825596"/>
                <a:gd name="connsiteX49" fmla="*/ 203159 w 3249530"/>
                <a:gd name="connsiteY49" fmla="*/ 2724626 h 2825596"/>
                <a:gd name="connsiteX50" fmla="*/ 179940 w 3249530"/>
                <a:gd name="connsiteY50" fmla="*/ 2700249 h 2825596"/>
                <a:gd name="connsiteX51" fmla="*/ 160205 w 3249530"/>
                <a:gd name="connsiteY51" fmla="*/ 2672387 h 2825596"/>
                <a:gd name="connsiteX52" fmla="*/ 145114 w 3249530"/>
                <a:gd name="connsiteY52" fmla="*/ 2643364 h 2825596"/>
                <a:gd name="connsiteX53" fmla="*/ 134666 w 3249530"/>
                <a:gd name="connsiteY53" fmla="*/ 2608537 h 2825596"/>
                <a:gd name="connsiteX54" fmla="*/ 130022 w 3249530"/>
                <a:gd name="connsiteY54" fmla="*/ 2572550 h 2825596"/>
                <a:gd name="connsiteX55" fmla="*/ 128860 w 3249530"/>
                <a:gd name="connsiteY55" fmla="*/ 2535400 h 2825596"/>
                <a:gd name="connsiteX56" fmla="*/ 132343 w 3249530"/>
                <a:gd name="connsiteY56" fmla="*/ 2495930 h 2825596"/>
                <a:gd name="connsiteX57" fmla="*/ 136987 w 3249530"/>
                <a:gd name="connsiteY57" fmla="*/ 2456459 h 2825596"/>
                <a:gd name="connsiteX58" fmla="*/ 142791 w 3249530"/>
                <a:gd name="connsiteY58" fmla="*/ 2416989 h 2825596"/>
                <a:gd name="connsiteX59" fmla="*/ 147436 w 3249530"/>
                <a:gd name="connsiteY59" fmla="*/ 2377518 h 2825596"/>
                <a:gd name="connsiteX60" fmla="*/ 149757 w 3249530"/>
                <a:gd name="connsiteY60" fmla="*/ 2338047 h 2825596"/>
                <a:gd name="connsiteX61" fmla="*/ 149757 w 3249530"/>
                <a:gd name="connsiteY61" fmla="*/ 2299737 h 2825596"/>
                <a:gd name="connsiteX62" fmla="*/ 145114 w 3249530"/>
                <a:gd name="connsiteY62" fmla="*/ 2263752 h 2825596"/>
                <a:gd name="connsiteX63" fmla="*/ 135826 w 3249530"/>
                <a:gd name="connsiteY63" fmla="*/ 2227763 h 2825596"/>
                <a:gd name="connsiteX64" fmla="*/ 121895 w 3249530"/>
                <a:gd name="connsiteY64" fmla="*/ 2194096 h 2825596"/>
                <a:gd name="connsiteX65" fmla="*/ 104483 w 3249530"/>
                <a:gd name="connsiteY65" fmla="*/ 2159269 h 2825596"/>
                <a:gd name="connsiteX66" fmla="*/ 84745 w 3249530"/>
                <a:gd name="connsiteY66" fmla="*/ 2124445 h 2825596"/>
                <a:gd name="connsiteX67" fmla="*/ 63852 w 3249530"/>
                <a:gd name="connsiteY67" fmla="*/ 2089616 h 2825596"/>
                <a:gd name="connsiteX68" fmla="*/ 44116 w 3249530"/>
                <a:gd name="connsiteY68" fmla="*/ 2055949 h 2825596"/>
                <a:gd name="connsiteX69" fmla="*/ 26702 w 3249530"/>
                <a:gd name="connsiteY69" fmla="*/ 2019962 h 2825596"/>
                <a:gd name="connsiteX70" fmla="*/ 12771 w 3249530"/>
                <a:gd name="connsiteY70" fmla="*/ 1985135 h 2825596"/>
                <a:gd name="connsiteX71" fmla="*/ 3483 w 3249530"/>
                <a:gd name="connsiteY71" fmla="*/ 1949146 h 2825596"/>
                <a:gd name="connsiteX72" fmla="*/ 0 w 3249530"/>
                <a:gd name="connsiteY72" fmla="*/ 1911998 h 2825596"/>
                <a:gd name="connsiteX73" fmla="*/ 3483 w 3249530"/>
                <a:gd name="connsiteY73" fmla="*/ 1874850 h 2825596"/>
                <a:gd name="connsiteX74" fmla="*/ 12771 w 3249530"/>
                <a:gd name="connsiteY74" fmla="*/ 1838863 h 2825596"/>
                <a:gd name="connsiteX75" fmla="*/ 26702 w 3249530"/>
                <a:gd name="connsiteY75" fmla="*/ 1804034 h 2825596"/>
                <a:gd name="connsiteX76" fmla="*/ 44116 w 3249530"/>
                <a:gd name="connsiteY76" fmla="*/ 1768047 h 2825596"/>
                <a:gd name="connsiteX77" fmla="*/ 63852 w 3249530"/>
                <a:gd name="connsiteY77" fmla="*/ 1734381 h 2825596"/>
                <a:gd name="connsiteX78" fmla="*/ 84745 w 3249530"/>
                <a:gd name="connsiteY78" fmla="*/ 1699556 h 2825596"/>
                <a:gd name="connsiteX79" fmla="*/ 104483 w 3249530"/>
                <a:gd name="connsiteY79" fmla="*/ 1664727 h 2825596"/>
                <a:gd name="connsiteX80" fmla="*/ 121895 w 3249530"/>
                <a:gd name="connsiteY80" fmla="*/ 1629900 h 2825596"/>
                <a:gd name="connsiteX81" fmla="*/ 135826 w 3249530"/>
                <a:gd name="connsiteY81" fmla="*/ 1596234 h 2825596"/>
                <a:gd name="connsiteX82" fmla="*/ 145114 w 3249530"/>
                <a:gd name="connsiteY82" fmla="*/ 1560246 h 2825596"/>
                <a:gd name="connsiteX83" fmla="*/ 149757 w 3249530"/>
                <a:gd name="connsiteY83" fmla="*/ 1524259 h 2825596"/>
                <a:gd name="connsiteX84" fmla="*/ 149757 w 3249530"/>
                <a:gd name="connsiteY84" fmla="*/ 1485949 h 2825596"/>
                <a:gd name="connsiteX85" fmla="*/ 147436 w 3249530"/>
                <a:gd name="connsiteY85" fmla="*/ 1446478 h 2825596"/>
                <a:gd name="connsiteX86" fmla="*/ 142791 w 3249530"/>
                <a:gd name="connsiteY86" fmla="*/ 1407008 h 2825596"/>
                <a:gd name="connsiteX87" fmla="*/ 136987 w 3249530"/>
                <a:gd name="connsiteY87" fmla="*/ 1367537 h 2825596"/>
                <a:gd name="connsiteX88" fmla="*/ 132343 w 3249530"/>
                <a:gd name="connsiteY88" fmla="*/ 1328067 h 2825596"/>
                <a:gd name="connsiteX89" fmla="*/ 128860 w 3249530"/>
                <a:gd name="connsiteY89" fmla="*/ 1288596 h 2825596"/>
                <a:gd name="connsiteX90" fmla="*/ 130022 w 3249530"/>
                <a:gd name="connsiteY90" fmla="*/ 1251448 h 2825596"/>
                <a:gd name="connsiteX91" fmla="*/ 134666 w 3249530"/>
                <a:gd name="connsiteY91" fmla="*/ 1215461 h 2825596"/>
                <a:gd name="connsiteX92" fmla="*/ 145114 w 3249530"/>
                <a:gd name="connsiteY92" fmla="*/ 1180632 h 2825596"/>
                <a:gd name="connsiteX93" fmla="*/ 160205 w 3249530"/>
                <a:gd name="connsiteY93" fmla="*/ 1151611 h 2825596"/>
                <a:gd name="connsiteX94" fmla="*/ 179940 w 3249530"/>
                <a:gd name="connsiteY94" fmla="*/ 1123749 h 2825596"/>
                <a:gd name="connsiteX95" fmla="*/ 203159 w 3249530"/>
                <a:gd name="connsiteY95" fmla="*/ 1099370 h 2825596"/>
                <a:gd name="connsiteX96" fmla="*/ 229859 w 3249530"/>
                <a:gd name="connsiteY96" fmla="*/ 1074993 h 2825596"/>
                <a:gd name="connsiteX97" fmla="*/ 257721 w 3249530"/>
                <a:gd name="connsiteY97" fmla="*/ 1052933 h 2825596"/>
                <a:gd name="connsiteX98" fmla="*/ 286744 w 3249530"/>
                <a:gd name="connsiteY98" fmla="*/ 1030877 h 2825596"/>
                <a:gd name="connsiteX99" fmla="*/ 315765 w 3249530"/>
                <a:gd name="connsiteY99" fmla="*/ 1008821 h 2825596"/>
                <a:gd name="connsiteX100" fmla="*/ 344789 w 3249530"/>
                <a:gd name="connsiteY100" fmla="*/ 986763 h 2825596"/>
                <a:gd name="connsiteX101" fmla="*/ 371489 w 3249530"/>
                <a:gd name="connsiteY101" fmla="*/ 963546 h 2825596"/>
                <a:gd name="connsiteX102" fmla="*/ 394708 w 3249530"/>
                <a:gd name="connsiteY102" fmla="*/ 936846 h 2825596"/>
                <a:gd name="connsiteX103" fmla="*/ 415603 w 3249530"/>
                <a:gd name="connsiteY103" fmla="*/ 911305 h 2825596"/>
                <a:gd name="connsiteX104" fmla="*/ 431856 w 3249530"/>
                <a:gd name="connsiteY104" fmla="*/ 882284 h 2825596"/>
                <a:gd name="connsiteX105" fmla="*/ 445787 w 3249530"/>
                <a:gd name="connsiteY105" fmla="*/ 850938 h 2825596"/>
                <a:gd name="connsiteX106" fmla="*/ 457395 w 3249530"/>
                <a:gd name="connsiteY106" fmla="*/ 817272 h 2825596"/>
                <a:gd name="connsiteX107" fmla="*/ 467843 w 3249530"/>
                <a:gd name="connsiteY107" fmla="*/ 782445 h 2825596"/>
                <a:gd name="connsiteX108" fmla="*/ 477132 w 3249530"/>
                <a:gd name="connsiteY108" fmla="*/ 747618 h 2825596"/>
                <a:gd name="connsiteX109" fmla="*/ 486420 w 3249530"/>
                <a:gd name="connsiteY109" fmla="*/ 711631 h 2825596"/>
                <a:gd name="connsiteX110" fmla="*/ 496868 w 3249530"/>
                <a:gd name="connsiteY110" fmla="*/ 677965 h 2825596"/>
                <a:gd name="connsiteX111" fmla="*/ 508476 w 3249530"/>
                <a:gd name="connsiteY111" fmla="*/ 644298 h 2825596"/>
                <a:gd name="connsiteX112" fmla="*/ 522407 w 3249530"/>
                <a:gd name="connsiteY112" fmla="*/ 612955 h 2825596"/>
                <a:gd name="connsiteX113" fmla="*/ 539819 w 3249530"/>
                <a:gd name="connsiteY113" fmla="*/ 585092 h 2825596"/>
                <a:gd name="connsiteX114" fmla="*/ 560715 w 3249530"/>
                <a:gd name="connsiteY114" fmla="*/ 559553 h 2825596"/>
                <a:gd name="connsiteX115" fmla="*/ 586254 w 3249530"/>
                <a:gd name="connsiteY115" fmla="*/ 538657 h 2825596"/>
                <a:gd name="connsiteX116" fmla="*/ 614119 w 3249530"/>
                <a:gd name="connsiteY116" fmla="*/ 521245 h 2825596"/>
                <a:gd name="connsiteX117" fmla="*/ 645460 w 3249530"/>
                <a:gd name="connsiteY117" fmla="*/ 507312 h 2825596"/>
                <a:gd name="connsiteX118" fmla="*/ 679129 w 3249530"/>
                <a:gd name="connsiteY118" fmla="*/ 495703 h 2825596"/>
                <a:gd name="connsiteX119" fmla="*/ 712793 w 3249530"/>
                <a:gd name="connsiteY119" fmla="*/ 485255 h 2825596"/>
                <a:gd name="connsiteX120" fmla="*/ 748782 w 3249530"/>
                <a:gd name="connsiteY120" fmla="*/ 475968 h 2825596"/>
                <a:gd name="connsiteX121" fmla="*/ 783607 w 3249530"/>
                <a:gd name="connsiteY121" fmla="*/ 466681 h 2825596"/>
                <a:gd name="connsiteX122" fmla="*/ 818436 w 3249530"/>
                <a:gd name="connsiteY122" fmla="*/ 456233 h 2825596"/>
                <a:gd name="connsiteX123" fmla="*/ 852101 w 3249530"/>
                <a:gd name="connsiteY123" fmla="*/ 444624 h 2825596"/>
                <a:gd name="connsiteX124" fmla="*/ 883446 w 3249530"/>
                <a:gd name="connsiteY124" fmla="*/ 430693 h 2825596"/>
                <a:gd name="connsiteX125" fmla="*/ 912469 w 3249530"/>
                <a:gd name="connsiteY125" fmla="*/ 414441 h 2825596"/>
                <a:gd name="connsiteX126" fmla="*/ 938008 w 3249530"/>
                <a:gd name="connsiteY126" fmla="*/ 393546 h 2825596"/>
                <a:gd name="connsiteX127" fmla="*/ 964708 w 3249530"/>
                <a:gd name="connsiteY127" fmla="*/ 370325 h 2825596"/>
                <a:gd name="connsiteX128" fmla="*/ 987927 w 3249530"/>
                <a:gd name="connsiteY128" fmla="*/ 343625 h 2825596"/>
                <a:gd name="connsiteX129" fmla="*/ 1009985 w 3249530"/>
                <a:gd name="connsiteY129" fmla="*/ 315765 h 2825596"/>
                <a:gd name="connsiteX130" fmla="*/ 1032041 w 3249530"/>
                <a:gd name="connsiteY130" fmla="*/ 286742 h 2825596"/>
                <a:gd name="connsiteX131" fmla="*/ 1054097 w 3249530"/>
                <a:gd name="connsiteY131" fmla="*/ 257719 h 2825596"/>
                <a:gd name="connsiteX132" fmla="*/ 1076156 w 3249530"/>
                <a:gd name="connsiteY132" fmla="*/ 229857 h 2825596"/>
                <a:gd name="connsiteX133" fmla="*/ 1100534 w 3249530"/>
                <a:gd name="connsiteY133" fmla="*/ 203157 h 2825596"/>
                <a:gd name="connsiteX134" fmla="*/ 1124914 w 3249530"/>
                <a:gd name="connsiteY134" fmla="*/ 179941 h 2825596"/>
                <a:gd name="connsiteX135" fmla="*/ 1152776 w 3249530"/>
                <a:gd name="connsiteY135" fmla="*/ 160203 h 2825596"/>
                <a:gd name="connsiteX136" fmla="*/ 1181798 w 3249530"/>
                <a:gd name="connsiteY136" fmla="*/ 145112 h 2825596"/>
                <a:gd name="connsiteX137" fmla="*/ 1216625 w 3249530"/>
                <a:gd name="connsiteY137" fmla="*/ 134664 h 2825596"/>
                <a:gd name="connsiteX138" fmla="*/ 1252613 w 3249530"/>
                <a:gd name="connsiteY138" fmla="*/ 130020 h 2825596"/>
                <a:gd name="connsiteX139" fmla="*/ 1289760 w 3249530"/>
                <a:gd name="connsiteY139" fmla="*/ 128860 h 2825596"/>
                <a:gd name="connsiteX140" fmla="*/ 1329231 w 3249530"/>
                <a:gd name="connsiteY140" fmla="*/ 132343 h 2825596"/>
                <a:gd name="connsiteX141" fmla="*/ 1368702 w 3249530"/>
                <a:gd name="connsiteY141" fmla="*/ 136987 h 2825596"/>
                <a:gd name="connsiteX142" fmla="*/ 1408174 w 3249530"/>
                <a:gd name="connsiteY142" fmla="*/ 142791 h 2825596"/>
                <a:gd name="connsiteX143" fmla="*/ 1447643 w 3249530"/>
                <a:gd name="connsiteY143" fmla="*/ 147435 h 2825596"/>
                <a:gd name="connsiteX144" fmla="*/ 1487113 w 3249530"/>
                <a:gd name="connsiteY144" fmla="*/ 149755 h 2825596"/>
                <a:gd name="connsiteX145" fmla="*/ 1525423 w 3249530"/>
                <a:gd name="connsiteY145" fmla="*/ 149755 h 2825596"/>
                <a:gd name="connsiteX146" fmla="*/ 1561413 w 3249530"/>
                <a:gd name="connsiteY146" fmla="*/ 145112 h 2825596"/>
                <a:gd name="connsiteX147" fmla="*/ 1597402 w 3249530"/>
                <a:gd name="connsiteY147" fmla="*/ 135824 h 2825596"/>
                <a:gd name="connsiteX148" fmla="*/ 1632227 w 3249530"/>
                <a:gd name="connsiteY148" fmla="*/ 121895 h 2825596"/>
                <a:gd name="connsiteX149" fmla="*/ 1667054 w 3249530"/>
                <a:gd name="connsiteY149" fmla="*/ 103320 h 2825596"/>
                <a:gd name="connsiteX150" fmla="*/ 1701880 w 3249530"/>
                <a:gd name="connsiteY150" fmla="*/ 84745 h 2825596"/>
                <a:gd name="connsiteX151" fmla="*/ 1736707 w 3249530"/>
                <a:gd name="connsiteY151" fmla="*/ 63850 h 2825596"/>
                <a:gd name="connsiteX152" fmla="*/ 1770374 w 3249530"/>
                <a:gd name="connsiteY152" fmla="*/ 44114 h 2825596"/>
                <a:gd name="connsiteX153" fmla="*/ 1806363 w 3249530"/>
                <a:gd name="connsiteY153" fmla="*/ 26700 h 2825596"/>
                <a:gd name="connsiteX154" fmla="*/ 1841188 w 3249530"/>
                <a:gd name="connsiteY154" fmla="*/ 12769 h 2825596"/>
                <a:gd name="connsiteX155" fmla="*/ 1877177 w 3249530"/>
                <a:gd name="connsiteY155" fmla="*/ 3481 h 282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3249530" h="2825596">
                  <a:moveTo>
                    <a:pt x="1914327" y="0"/>
                  </a:moveTo>
                  <a:lnTo>
                    <a:pt x="1951475" y="3481"/>
                  </a:lnTo>
                  <a:lnTo>
                    <a:pt x="1987462" y="12769"/>
                  </a:lnTo>
                  <a:lnTo>
                    <a:pt x="2022289" y="26700"/>
                  </a:lnTo>
                  <a:lnTo>
                    <a:pt x="2058276" y="44114"/>
                  </a:lnTo>
                  <a:lnTo>
                    <a:pt x="2091943" y="63850"/>
                  </a:lnTo>
                  <a:lnTo>
                    <a:pt x="2126772" y="84745"/>
                  </a:lnTo>
                  <a:lnTo>
                    <a:pt x="2161598" y="103320"/>
                  </a:lnTo>
                  <a:lnTo>
                    <a:pt x="2196423" y="121895"/>
                  </a:lnTo>
                  <a:lnTo>
                    <a:pt x="2230090" y="135824"/>
                  </a:lnTo>
                  <a:lnTo>
                    <a:pt x="2267239" y="145112"/>
                  </a:lnTo>
                  <a:lnTo>
                    <a:pt x="2303227" y="149755"/>
                  </a:lnTo>
                  <a:lnTo>
                    <a:pt x="2341537" y="149755"/>
                  </a:lnTo>
                  <a:lnTo>
                    <a:pt x="2381007" y="147435"/>
                  </a:lnTo>
                  <a:lnTo>
                    <a:pt x="2420478" y="142791"/>
                  </a:lnTo>
                  <a:lnTo>
                    <a:pt x="2459948" y="136987"/>
                  </a:lnTo>
                  <a:lnTo>
                    <a:pt x="2499419" y="132343"/>
                  </a:lnTo>
                  <a:lnTo>
                    <a:pt x="2538890" y="128860"/>
                  </a:lnTo>
                  <a:lnTo>
                    <a:pt x="2576038" y="130020"/>
                  </a:lnTo>
                  <a:lnTo>
                    <a:pt x="2612027" y="134664"/>
                  </a:lnTo>
                  <a:lnTo>
                    <a:pt x="2646854" y="145112"/>
                  </a:lnTo>
                  <a:lnTo>
                    <a:pt x="2675876" y="160203"/>
                  </a:lnTo>
                  <a:lnTo>
                    <a:pt x="2703736" y="179941"/>
                  </a:lnTo>
                  <a:lnTo>
                    <a:pt x="2728116" y="203157"/>
                  </a:lnTo>
                  <a:lnTo>
                    <a:pt x="2752496" y="229857"/>
                  </a:lnTo>
                  <a:lnTo>
                    <a:pt x="2774553" y="257719"/>
                  </a:lnTo>
                  <a:lnTo>
                    <a:pt x="2796609" y="286742"/>
                  </a:lnTo>
                  <a:lnTo>
                    <a:pt x="2818667" y="315765"/>
                  </a:lnTo>
                  <a:lnTo>
                    <a:pt x="2840723" y="343625"/>
                  </a:lnTo>
                  <a:lnTo>
                    <a:pt x="2863942" y="370325"/>
                  </a:lnTo>
                  <a:lnTo>
                    <a:pt x="2890644" y="393546"/>
                  </a:lnTo>
                  <a:lnTo>
                    <a:pt x="2916183" y="414441"/>
                  </a:lnTo>
                  <a:lnTo>
                    <a:pt x="2945206" y="430693"/>
                  </a:lnTo>
                  <a:lnTo>
                    <a:pt x="2976549" y="444624"/>
                  </a:lnTo>
                  <a:lnTo>
                    <a:pt x="3010216" y="456233"/>
                  </a:lnTo>
                  <a:lnTo>
                    <a:pt x="3045040" y="466681"/>
                  </a:lnTo>
                  <a:lnTo>
                    <a:pt x="3079870" y="475968"/>
                  </a:lnTo>
                  <a:lnTo>
                    <a:pt x="3115857" y="485255"/>
                  </a:lnTo>
                  <a:lnTo>
                    <a:pt x="3149523" y="495703"/>
                  </a:lnTo>
                  <a:lnTo>
                    <a:pt x="3183190" y="507312"/>
                  </a:lnTo>
                  <a:lnTo>
                    <a:pt x="3214533" y="521245"/>
                  </a:lnTo>
                  <a:lnTo>
                    <a:pt x="3242396" y="538657"/>
                  </a:lnTo>
                  <a:lnTo>
                    <a:pt x="3249530" y="544494"/>
                  </a:lnTo>
                  <a:lnTo>
                    <a:pt x="3249530" y="2825596"/>
                  </a:lnTo>
                  <a:lnTo>
                    <a:pt x="329475" y="2825596"/>
                  </a:lnTo>
                  <a:lnTo>
                    <a:pt x="315765" y="2815178"/>
                  </a:lnTo>
                  <a:lnTo>
                    <a:pt x="286744" y="2793119"/>
                  </a:lnTo>
                  <a:lnTo>
                    <a:pt x="257721" y="2771063"/>
                  </a:lnTo>
                  <a:lnTo>
                    <a:pt x="229859" y="2749005"/>
                  </a:lnTo>
                  <a:lnTo>
                    <a:pt x="203159" y="2724626"/>
                  </a:lnTo>
                  <a:lnTo>
                    <a:pt x="179940" y="2700249"/>
                  </a:lnTo>
                  <a:lnTo>
                    <a:pt x="160205" y="2672387"/>
                  </a:lnTo>
                  <a:lnTo>
                    <a:pt x="145114" y="2643364"/>
                  </a:lnTo>
                  <a:lnTo>
                    <a:pt x="134666" y="2608537"/>
                  </a:lnTo>
                  <a:lnTo>
                    <a:pt x="130022" y="2572550"/>
                  </a:lnTo>
                  <a:lnTo>
                    <a:pt x="128860" y="2535400"/>
                  </a:lnTo>
                  <a:lnTo>
                    <a:pt x="132343" y="2495930"/>
                  </a:lnTo>
                  <a:lnTo>
                    <a:pt x="136987" y="2456459"/>
                  </a:lnTo>
                  <a:lnTo>
                    <a:pt x="142791" y="2416989"/>
                  </a:lnTo>
                  <a:lnTo>
                    <a:pt x="147436" y="2377518"/>
                  </a:lnTo>
                  <a:lnTo>
                    <a:pt x="149757" y="2338047"/>
                  </a:lnTo>
                  <a:lnTo>
                    <a:pt x="149757" y="2299737"/>
                  </a:lnTo>
                  <a:lnTo>
                    <a:pt x="145114" y="2263752"/>
                  </a:lnTo>
                  <a:lnTo>
                    <a:pt x="135826" y="2227763"/>
                  </a:lnTo>
                  <a:lnTo>
                    <a:pt x="121895" y="2194096"/>
                  </a:lnTo>
                  <a:lnTo>
                    <a:pt x="104483" y="2159269"/>
                  </a:lnTo>
                  <a:lnTo>
                    <a:pt x="84745" y="2124445"/>
                  </a:lnTo>
                  <a:lnTo>
                    <a:pt x="63852" y="2089616"/>
                  </a:lnTo>
                  <a:lnTo>
                    <a:pt x="44116" y="2055949"/>
                  </a:lnTo>
                  <a:lnTo>
                    <a:pt x="26702" y="2019962"/>
                  </a:lnTo>
                  <a:lnTo>
                    <a:pt x="12771" y="1985135"/>
                  </a:lnTo>
                  <a:lnTo>
                    <a:pt x="3483" y="1949146"/>
                  </a:lnTo>
                  <a:lnTo>
                    <a:pt x="0" y="1911998"/>
                  </a:lnTo>
                  <a:lnTo>
                    <a:pt x="3483" y="1874850"/>
                  </a:lnTo>
                  <a:lnTo>
                    <a:pt x="12771" y="1838863"/>
                  </a:lnTo>
                  <a:lnTo>
                    <a:pt x="26702" y="1804034"/>
                  </a:lnTo>
                  <a:lnTo>
                    <a:pt x="44116" y="1768047"/>
                  </a:lnTo>
                  <a:lnTo>
                    <a:pt x="63852" y="1734381"/>
                  </a:lnTo>
                  <a:lnTo>
                    <a:pt x="84745" y="1699556"/>
                  </a:lnTo>
                  <a:lnTo>
                    <a:pt x="104483" y="1664727"/>
                  </a:lnTo>
                  <a:lnTo>
                    <a:pt x="121895" y="1629900"/>
                  </a:lnTo>
                  <a:lnTo>
                    <a:pt x="135826" y="1596234"/>
                  </a:lnTo>
                  <a:lnTo>
                    <a:pt x="145114" y="1560246"/>
                  </a:lnTo>
                  <a:lnTo>
                    <a:pt x="149757" y="1524259"/>
                  </a:lnTo>
                  <a:lnTo>
                    <a:pt x="149757" y="1485949"/>
                  </a:lnTo>
                  <a:lnTo>
                    <a:pt x="147436" y="1446478"/>
                  </a:lnTo>
                  <a:lnTo>
                    <a:pt x="142791" y="1407008"/>
                  </a:lnTo>
                  <a:lnTo>
                    <a:pt x="136987" y="1367537"/>
                  </a:lnTo>
                  <a:lnTo>
                    <a:pt x="132343" y="1328067"/>
                  </a:lnTo>
                  <a:lnTo>
                    <a:pt x="128860" y="1288596"/>
                  </a:lnTo>
                  <a:lnTo>
                    <a:pt x="130022" y="1251448"/>
                  </a:lnTo>
                  <a:lnTo>
                    <a:pt x="134666" y="1215461"/>
                  </a:lnTo>
                  <a:lnTo>
                    <a:pt x="145114" y="1180632"/>
                  </a:lnTo>
                  <a:lnTo>
                    <a:pt x="160205" y="1151611"/>
                  </a:lnTo>
                  <a:lnTo>
                    <a:pt x="179940" y="1123749"/>
                  </a:lnTo>
                  <a:lnTo>
                    <a:pt x="203159" y="1099370"/>
                  </a:lnTo>
                  <a:lnTo>
                    <a:pt x="229859" y="1074993"/>
                  </a:lnTo>
                  <a:lnTo>
                    <a:pt x="257721" y="1052933"/>
                  </a:lnTo>
                  <a:lnTo>
                    <a:pt x="286744" y="1030877"/>
                  </a:lnTo>
                  <a:lnTo>
                    <a:pt x="315765" y="1008821"/>
                  </a:lnTo>
                  <a:lnTo>
                    <a:pt x="344789" y="986763"/>
                  </a:lnTo>
                  <a:lnTo>
                    <a:pt x="371489" y="963546"/>
                  </a:lnTo>
                  <a:lnTo>
                    <a:pt x="394708" y="936846"/>
                  </a:lnTo>
                  <a:lnTo>
                    <a:pt x="415603" y="911305"/>
                  </a:lnTo>
                  <a:lnTo>
                    <a:pt x="431856" y="882284"/>
                  </a:lnTo>
                  <a:lnTo>
                    <a:pt x="445787" y="850938"/>
                  </a:lnTo>
                  <a:lnTo>
                    <a:pt x="457395" y="817272"/>
                  </a:lnTo>
                  <a:lnTo>
                    <a:pt x="467843" y="782445"/>
                  </a:lnTo>
                  <a:lnTo>
                    <a:pt x="477132" y="747618"/>
                  </a:lnTo>
                  <a:lnTo>
                    <a:pt x="486420" y="711631"/>
                  </a:lnTo>
                  <a:lnTo>
                    <a:pt x="496868" y="677965"/>
                  </a:lnTo>
                  <a:lnTo>
                    <a:pt x="508476" y="644298"/>
                  </a:lnTo>
                  <a:lnTo>
                    <a:pt x="522407" y="612955"/>
                  </a:lnTo>
                  <a:lnTo>
                    <a:pt x="539819" y="585092"/>
                  </a:lnTo>
                  <a:lnTo>
                    <a:pt x="560715" y="559553"/>
                  </a:lnTo>
                  <a:lnTo>
                    <a:pt x="586254" y="538657"/>
                  </a:lnTo>
                  <a:lnTo>
                    <a:pt x="614119" y="521245"/>
                  </a:lnTo>
                  <a:lnTo>
                    <a:pt x="645460" y="507312"/>
                  </a:lnTo>
                  <a:lnTo>
                    <a:pt x="679129" y="495703"/>
                  </a:lnTo>
                  <a:lnTo>
                    <a:pt x="712793" y="485255"/>
                  </a:lnTo>
                  <a:lnTo>
                    <a:pt x="748782" y="475968"/>
                  </a:lnTo>
                  <a:lnTo>
                    <a:pt x="783607" y="466681"/>
                  </a:lnTo>
                  <a:lnTo>
                    <a:pt x="818436" y="456233"/>
                  </a:lnTo>
                  <a:lnTo>
                    <a:pt x="852101" y="444624"/>
                  </a:lnTo>
                  <a:lnTo>
                    <a:pt x="883446" y="430693"/>
                  </a:lnTo>
                  <a:lnTo>
                    <a:pt x="912469" y="414441"/>
                  </a:lnTo>
                  <a:lnTo>
                    <a:pt x="938008" y="393546"/>
                  </a:lnTo>
                  <a:lnTo>
                    <a:pt x="964708" y="370325"/>
                  </a:lnTo>
                  <a:lnTo>
                    <a:pt x="987927" y="343625"/>
                  </a:lnTo>
                  <a:lnTo>
                    <a:pt x="1009985" y="315765"/>
                  </a:lnTo>
                  <a:lnTo>
                    <a:pt x="1032041" y="286742"/>
                  </a:lnTo>
                  <a:lnTo>
                    <a:pt x="1054097" y="257719"/>
                  </a:lnTo>
                  <a:lnTo>
                    <a:pt x="1076156" y="229857"/>
                  </a:lnTo>
                  <a:lnTo>
                    <a:pt x="1100534" y="203157"/>
                  </a:lnTo>
                  <a:lnTo>
                    <a:pt x="1124914" y="179941"/>
                  </a:lnTo>
                  <a:lnTo>
                    <a:pt x="1152776" y="160203"/>
                  </a:lnTo>
                  <a:lnTo>
                    <a:pt x="1181798" y="145112"/>
                  </a:lnTo>
                  <a:lnTo>
                    <a:pt x="1216625" y="134664"/>
                  </a:lnTo>
                  <a:lnTo>
                    <a:pt x="1252613" y="130020"/>
                  </a:lnTo>
                  <a:lnTo>
                    <a:pt x="1289760" y="128860"/>
                  </a:lnTo>
                  <a:lnTo>
                    <a:pt x="1329231" y="132343"/>
                  </a:lnTo>
                  <a:lnTo>
                    <a:pt x="1368702" y="136987"/>
                  </a:lnTo>
                  <a:lnTo>
                    <a:pt x="1408174" y="142791"/>
                  </a:lnTo>
                  <a:lnTo>
                    <a:pt x="1447643" y="147435"/>
                  </a:lnTo>
                  <a:lnTo>
                    <a:pt x="1487113" y="149755"/>
                  </a:lnTo>
                  <a:lnTo>
                    <a:pt x="1525423" y="149755"/>
                  </a:lnTo>
                  <a:lnTo>
                    <a:pt x="1561413" y="145112"/>
                  </a:lnTo>
                  <a:lnTo>
                    <a:pt x="1597402" y="135824"/>
                  </a:lnTo>
                  <a:lnTo>
                    <a:pt x="1632227" y="121895"/>
                  </a:lnTo>
                  <a:lnTo>
                    <a:pt x="1667054" y="103320"/>
                  </a:lnTo>
                  <a:lnTo>
                    <a:pt x="1701880" y="84745"/>
                  </a:lnTo>
                  <a:lnTo>
                    <a:pt x="1736707" y="63850"/>
                  </a:lnTo>
                  <a:lnTo>
                    <a:pt x="1770374" y="44114"/>
                  </a:lnTo>
                  <a:lnTo>
                    <a:pt x="1806363" y="26700"/>
                  </a:lnTo>
                  <a:lnTo>
                    <a:pt x="1841188" y="12769"/>
                  </a:lnTo>
                  <a:lnTo>
                    <a:pt x="1877177" y="348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7C7B8ADA-3446-4FE3-A285-3E0D71D125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43264" y="3933316"/>
              <a:ext cx="3348736" cy="2924683"/>
            </a:xfrm>
            <a:custGeom>
              <a:avLst/>
              <a:gdLst>
                <a:gd name="connsiteX0" fmla="*/ 2013532 w 3348736"/>
                <a:gd name="connsiteY0" fmla="*/ 0 h 2924683"/>
                <a:gd name="connsiteX1" fmla="*/ 2052605 w 3348736"/>
                <a:gd name="connsiteY1" fmla="*/ 3662 h 2924683"/>
                <a:gd name="connsiteX2" fmla="*/ 2090458 w 3348736"/>
                <a:gd name="connsiteY2" fmla="*/ 13432 h 2924683"/>
                <a:gd name="connsiteX3" fmla="*/ 2127091 w 3348736"/>
                <a:gd name="connsiteY3" fmla="*/ 28084 h 2924683"/>
                <a:gd name="connsiteX4" fmla="*/ 2164942 w 3348736"/>
                <a:gd name="connsiteY4" fmla="*/ 46400 h 2924683"/>
                <a:gd name="connsiteX5" fmla="*/ 2200354 w 3348736"/>
                <a:gd name="connsiteY5" fmla="*/ 67158 h 2924683"/>
                <a:gd name="connsiteX6" fmla="*/ 2236987 w 3348736"/>
                <a:gd name="connsiteY6" fmla="*/ 89137 h 2924683"/>
                <a:gd name="connsiteX7" fmla="*/ 2273618 w 3348736"/>
                <a:gd name="connsiteY7" fmla="*/ 108674 h 2924683"/>
                <a:gd name="connsiteX8" fmla="*/ 2310249 w 3348736"/>
                <a:gd name="connsiteY8" fmla="*/ 128211 h 2924683"/>
                <a:gd name="connsiteX9" fmla="*/ 2345660 w 3348736"/>
                <a:gd name="connsiteY9" fmla="*/ 142864 h 2924683"/>
                <a:gd name="connsiteX10" fmla="*/ 2384735 w 3348736"/>
                <a:gd name="connsiteY10" fmla="*/ 152632 h 2924683"/>
                <a:gd name="connsiteX11" fmla="*/ 2422587 w 3348736"/>
                <a:gd name="connsiteY11" fmla="*/ 157517 h 2924683"/>
                <a:gd name="connsiteX12" fmla="*/ 2462882 w 3348736"/>
                <a:gd name="connsiteY12" fmla="*/ 157517 h 2924683"/>
                <a:gd name="connsiteX13" fmla="*/ 2504398 w 3348736"/>
                <a:gd name="connsiteY13" fmla="*/ 155076 h 2924683"/>
                <a:gd name="connsiteX14" fmla="*/ 2545914 w 3348736"/>
                <a:gd name="connsiteY14" fmla="*/ 150191 h 2924683"/>
                <a:gd name="connsiteX15" fmla="*/ 2587431 w 3348736"/>
                <a:gd name="connsiteY15" fmla="*/ 144086 h 2924683"/>
                <a:gd name="connsiteX16" fmla="*/ 2628946 w 3348736"/>
                <a:gd name="connsiteY16" fmla="*/ 139201 h 2924683"/>
                <a:gd name="connsiteX17" fmla="*/ 2670463 w 3348736"/>
                <a:gd name="connsiteY17" fmla="*/ 135537 h 2924683"/>
                <a:gd name="connsiteX18" fmla="*/ 2709536 w 3348736"/>
                <a:gd name="connsiteY18" fmla="*/ 136759 h 2924683"/>
                <a:gd name="connsiteX19" fmla="*/ 2747389 w 3348736"/>
                <a:gd name="connsiteY19" fmla="*/ 141643 h 2924683"/>
                <a:gd name="connsiteX20" fmla="*/ 2784022 w 3348736"/>
                <a:gd name="connsiteY20" fmla="*/ 152632 h 2924683"/>
                <a:gd name="connsiteX21" fmla="*/ 2814549 w 3348736"/>
                <a:gd name="connsiteY21" fmla="*/ 168506 h 2924683"/>
                <a:gd name="connsiteX22" fmla="*/ 2843853 w 3348736"/>
                <a:gd name="connsiteY22" fmla="*/ 189265 h 2924683"/>
                <a:gd name="connsiteX23" fmla="*/ 2869496 w 3348736"/>
                <a:gd name="connsiteY23" fmla="*/ 213685 h 2924683"/>
                <a:gd name="connsiteX24" fmla="*/ 2895138 w 3348736"/>
                <a:gd name="connsiteY24" fmla="*/ 241769 h 2924683"/>
                <a:gd name="connsiteX25" fmla="*/ 2918338 w 3348736"/>
                <a:gd name="connsiteY25" fmla="*/ 271075 h 2924683"/>
                <a:gd name="connsiteX26" fmla="*/ 2941538 w 3348736"/>
                <a:gd name="connsiteY26" fmla="*/ 301602 h 2924683"/>
                <a:gd name="connsiteX27" fmla="*/ 2964739 w 3348736"/>
                <a:gd name="connsiteY27" fmla="*/ 332128 h 2924683"/>
                <a:gd name="connsiteX28" fmla="*/ 2987939 w 3348736"/>
                <a:gd name="connsiteY28" fmla="*/ 361433 h 2924683"/>
                <a:gd name="connsiteX29" fmla="*/ 3012361 w 3348736"/>
                <a:gd name="connsiteY29" fmla="*/ 389517 h 2924683"/>
                <a:gd name="connsiteX30" fmla="*/ 3040445 w 3348736"/>
                <a:gd name="connsiteY30" fmla="*/ 413940 h 2924683"/>
                <a:gd name="connsiteX31" fmla="*/ 3067309 w 3348736"/>
                <a:gd name="connsiteY31" fmla="*/ 435919 h 2924683"/>
                <a:gd name="connsiteX32" fmla="*/ 3097835 w 3348736"/>
                <a:gd name="connsiteY32" fmla="*/ 453013 h 2924683"/>
                <a:gd name="connsiteX33" fmla="*/ 3130804 w 3348736"/>
                <a:gd name="connsiteY33" fmla="*/ 467665 h 2924683"/>
                <a:gd name="connsiteX34" fmla="*/ 3166214 w 3348736"/>
                <a:gd name="connsiteY34" fmla="*/ 479876 h 2924683"/>
                <a:gd name="connsiteX35" fmla="*/ 3202845 w 3348736"/>
                <a:gd name="connsiteY35" fmla="*/ 490865 h 2924683"/>
                <a:gd name="connsiteX36" fmla="*/ 3239478 w 3348736"/>
                <a:gd name="connsiteY36" fmla="*/ 500634 h 2924683"/>
                <a:gd name="connsiteX37" fmla="*/ 3277331 w 3348736"/>
                <a:gd name="connsiteY37" fmla="*/ 510403 h 2924683"/>
                <a:gd name="connsiteX38" fmla="*/ 3312741 w 3348736"/>
                <a:gd name="connsiteY38" fmla="*/ 521393 h 2924683"/>
                <a:gd name="connsiteX39" fmla="*/ 3348152 w 3348736"/>
                <a:gd name="connsiteY39" fmla="*/ 533603 h 2924683"/>
                <a:gd name="connsiteX40" fmla="*/ 3348736 w 3348736"/>
                <a:gd name="connsiteY40" fmla="*/ 533862 h 2924683"/>
                <a:gd name="connsiteX41" fmla="*/ 3348736 w 3348736"/>
                <a:gd name="connsiteY41" fmla="*/ 2924683 h 2924683"/>
                <a:gd name="connsiteX42" fmla="*/ 284253 w 3348736"/>
                <a:gd name="connsiteY42" fmla="*/ 2924683 h 2924683"/>
                <a:gd name="connsiteX43" fmla="*/ 271076 w 3348736"/>
                <a:gd name="connsiteY43" fmla="*/ 2914669 h 2924683"/>
                <a:gd name="connsiteX44" fmla="*/ 241770 w 3348736"/>
                <a:gd name="connsiteY44" fmla="*/ 2891468 h 2924683"/>
                <a:gd name="connsiteX45" fmla="*/ 213686 w 3348736"/>
                <a:gd name="connsiteY45" fmla="*/ 2865827 h 2924683"/>
                <a:gd name="connsiteX46" fmla="*/ 189265 w 3348736"/>
                <a:gd name="connsiteY46" fmla="*/ 2840185 h 2924683"/>
                <a:gd name="connsiteX47" fmla="*/ 168508 w 3348736"/>
                <a:gd name="connsiteY47" fmla="*/ 2810878 h 2924683"/>
                <a:gd name="connsiteX48" fmla="*/ 152634 w 3348736"/>
                <a:gd name="connsiteY48" fmla="*/ 2780353 h 2924683"/>
                <a:gd name="connsiteX49" fmla="*/ 141644 w 3348736"/>
                <a:gd name="connsiteY49" fmla="*/ 2743722 h 2924683"/>
                <a:gd name="connsiteX50" fmla="*/ 136760 w 3348736"/>
                <a:gd name="connsiteY50" fmla="*/ 2705868 h 2924683"/>
                <a:gd name="connsiteX51" fmla="*/ 135538 w 3348736"/>
                <a:gd name="connsiteY51" fmla="*/ 2666793 h 2924683"/>
                <a:gd name="connsiteX52" fmla="*/ 139201 w 3348736"/>
                <a:gd name="connsiteY52" fmla="*/ 2625277 h 2924683"/>
                <a:gd name="connsiteX53" fmla="*/ 144086 w 3348736"/>
                <a:gd name="connsiteY53" fmla="*/ 2583762 h 2924683"/>
                <a:gd name="connsiteX54" fmla="*/ 150191 w 3348736"/>
                <a:gd name="connsiteY54" fmla="*/ 2542245 h 2924683"/>
                <a:gd name="connsiteX55" fmla="*/ 155076 w 3348736"/>
                <a:gd name="connsiteY55" fmla="*/ 2500730 h 2924683"/>
                <a:gd name="connsiteX56" fmla="*/ 157518 w 3348736"/>
                <a:gd name="connsiteY56" fmla="*/ 2459214 h 2924683"/>
                <a:gd name="connsiteX57" fmla="*/ 157518 w 3348736"/>
                <a:gd name="connsiteY57" fmla="*/ 2418918 h 2924683"/>
                <a:gd name="connsiteX58" fmla="*/ 152634 w 3348736"/>
                <a:gd name="connsiteY58" fmla="*/ 2381067 h 2924683"/>
                <a:gd name="connsiteX59" fmla="*/ 142865 w 3348736"/>
                <a:gd name="connsiteY59" fmla="*/ 2343213 h 2924683"/>
                <a:gd name="connsiteX60" fmla="*/ 128212 w 3348736"/>
                <a:gd name="connsiteY60" fmla="*/ 2307801 h 2924683"/>
                <a:gd name="connsiteX61" fmla="*/ 109897 w 3348736"/>
                <a:gd name="connsiteY61" fmla="*/ 2271170 h 2924683"/>
                <a:gd name="connsiteX62" fmla="*/ 89137 w 3348736"/>
                <a:gd name="connsiteY62" fmla="*/ 2234540 h 2924683"/>
                <a:gd name="connsiteX63" fmla="*/ 67160 w 3348736"/>
                <a:gd name="connsiteY63" fmla="*/ 2197907 h 2924683"/>
                <a:gd name="connsiteX64" fmla="*/ 46401 w 3348736"/>
                <a:gd name="connsiteY64" fmla="*/ 2162495 h 2924683"/>
                <a:gd name="connsiteX65" fmla="*/ 28084 w 3348736"/>
                <a:gd name="connsiteY65" fmla="*/ 2124644 h 2924683"/>
                <a:gd name="connsiteX66" fmla="*/ 13433 w 3348736"/>
                <a:gd name="connsiteY66" fmla="*/ 2088011 h 2924683"/>
                <a:gd name="connsiteX67" fmla="*/ 3664 w 3348736"/>
                <a:gd name="connsiteY67" fmla="*/ 2050158 h 2924683"/>
                <a:gd name="connsiteX68" fmla="*/ 0 w 3348736"/>
                <a:gd name="connsiteY68" fmla="*/ 2011084 h 2924683"/>
                <a:gd name="connsiteX69" fmla="*/ 3664 w 3348736"/>
                <a:gd name="connsiteY69" fmla="*/ 1972011 h 2924683"/>
                <a:gd name="connsiteX70" fmla="*/ 13433 w 3348736"/>
                <a:gd name="connsiteY70" fmla="*/ 1934159 h 2924683"/>
                <a:gd name="connsiteX71" fmla="*/ 28084 w 3348736"/>
                <a:gd name="connsiteY71" fmla="*/ 1897526 h 2924683"/>
                <a:gd name="connsiteX72" fmla="*/ 46401 w 3348736"/>
                <a:gd name="connsiteY72" fmla="*/ 1859674 h 2924683"/>
                <a:gd name="connsiteX73" fmla="*/ 67160 w 3348736"/>
                <a:gd name="connsiteY73" fmla="*/ 1824262 h 2924683"/>
                <a:gd name="connsiteX74" fmla="*/ 89137 w 3348736"/>
                <a:gd name="connsiteY74" fmla="*/ 1787632 h 2924683"/>
                <a:gd name="connsiteX75" fmla="*/ 109897 w 3348736"/>
                <a:gd name="connsiteY75" fmla="*/ 1750999 h 2924683"/>
                <a:gd name="connsiteX76" fmla="*/ 128212 w 3348736"/>
                <a:gd name="connsiteY76" fmla="*/ 1714368 h 2924683"/>
                <a:gd name="connsiteX77" fmla="*/ 142865 w 3348736"/>
                <a:gd name="connsiteY77" fmla="*/ 1678956 h 2924683"/>
                <a:gd name="connsiteX78" fmla="*/ 152634 w 3348736"/>
                <a:gd name="connsiteY78" fmla="*/ 1641103 h 2924683"/>
                <a:gd name="connsiteX79" fmla="*/ 157518 w 3348736"/>
                <a:gd name="connsiteY79" fmla="*/ 1603251 h 2924683"/>
                <a:gd name="connsiteX80" fmla="*/ 157518 w 3348736"/>
                <a:gd name="connsiteY80" fmla="*/ 1562957 h 2924683"/>
                <a:gd name="connsiteX81" fmla="*/ 155076 w 3348736"/>
                <a:gd name="connsiteY81" fmla="*/ 1521440 h 2924683"/>
                <a:gd name="connsiteX82" fmla="*/ 150191 w 3348736"/>
                <a:gd name="connsiteY82" fmla="*/ 1479924 h 2924683"/>
                <a:gd name="connsiteX83" fmla="*/ 144086 w 3348736"/>
                <a:gd name="connsiteY83" fmla="*/ 1438407 h 2924683"/>
                <a:gd name="connsiteX84" fmla="*/ 139201 w 3348736"/>
                <a:gd name="connsiteY84" fmla="*/ 1396892 h 2924683"/>
                <a:gd name="connsiteX85" fmla="*/ 135538 w 3348736"/>
                <a:gd name="connsiteY85" fmla="*/ 1355376 h 2924683"/>
                <a:gd name="connsiteX86" fmla="*/ 136760 w 3348736"/>
                <a:gd name="connsiteY86" fmla="*/ 1316302 h 2924683"/>
                <a:gd name="connsiteX87" fmla="*/ 141644 w 3348736"/>
                <a:gd name="connsiteY87" fmla="*/ 1278450 h 2924683"/>
                <a:gd name="connsiteX88" fmla="*/ 152634 w 3348736"/>
                <a:gd name="connsiteY88" fmla="*/ 1241817 h 2924683"/>
                <a:gd name="connsiteX89" fmla="*/ 168508 w 3348736"/>
                <a:gd name="connsiteY89" fmla="*/ 1211292 h 2924683"/>
                <a:gd name="connsiteX90" fmla="*/ 189265 w 3348736"/>
                <a:gd name="connsiteY90" fmla="*/ 1181986 h 2924683"/>
                <a:gd name="connsiteX91" fmla="*/ 213686 w 3348736"/>
                <a:gd name="connsiteY91" fmla="*/ 1156343 h 2924683"/>
                <a:gd name="connsiteX92" fmla="*/ 241770 w 3348736"/>
                <a:gd name="connsiteY92" fmla="*/ 1130702 h 2924683"/>
                <a:gd name="connsiteX93" fmla="*/ 271076 w 3348736"/>
                <a:gd name="connsiteY93" fmla="*/ 1107500 h 2924683"/>
                <a:gd name="connsiteX94" fmla="*/ 301603 w 3348736"/>
                <a:gd name="connsiteY94" fmla="*/ 1084300 h 2924683"/>
                <a:gd name="connsiteX95" fmla="*/ 332128 w 3348736"/>
                <a:gd name="connsiteY95" fmla="*/ 1061100 h 2924683"/>
                <a:gd name="connsiteX96" fmla="*/ 362656 w 3348736"/>
                <a:gd name="connsiteY96" fmla="*/ 1037900 h 2924683"/>
                <a:gd name="connsiteX97" fmla="*/ 390740 w 3348736"/>
                <a:gd name="connsiteY97" fmla="*/ 1013480 h 2924683"/>
                <a:gd name="connsiteX98" fmla="*/ 415163 w 3348736"/>
                <a:gd name="connsiteY98" fmla="*/ 985396 h 2924683"/>
                <a:gd name="connsiteX99" fmla="*/ 437140 w 3348736"/>
                <a:gd name="connsiteY99" fmla="*/ 958532 h 2924683"/>
                <a:gd name="connsiteX100" fmla="*/ 454235 w 3348736"/>
                <a:gd name="connsiteY100" fmla="*/ 928006 h 2924683"/>
                <a:gd name="connsiteX101" fmla="*/ 468888 w 3348736"/>
                <a:gd name="connsiteY101" fmla="*/ 895037 h 2924683"/>
                <a:gd name="connsiteX102" fmla="*/ 481099 w 3348736"/>
                <a:gd name="connsiteY102" fmla="*/ 859626 h 2924683"/>
                <a:gd name="connsiteX103" fmla="*/ 492088 w 3348736"/>
                <a:gd name="connsiteY103" fmla="*/ 822993 h 2924683"/>
                <a:gd name="connsiteX104" fmla="*/ 501857 w 3348736"/>
                <a:gd name="connsiteY104" fmla="*/ 786362 h 2924683"/>
                <a:gd name="connsiteX105" fmla="*/ 511626 w 3348736"/>
                <a:gd name="connsiteY105" fmla="*/ 748509 h 2924683"/>
                <a:gd name="connsiteX106" fmla="*/ 522616 w 3348736"/>
                <a:gd name="connsiteY106" fmla="*/ 713099 h 2924683"/>
                <a:gd name="connsiteX107" fmla="*/ 534826 w 3348736"/>
                <a:gd name="connsiteY107" fmla="*/ 677687 h 2924683"/>
                <a:gd name="connsiteX108" fmla="*/ 549479 w 3348736"/>
                <a:gd name="connsiteY108" fmla="*/ 644720 h 2924683"/>
                <a:gd name="connsiteX109" fmla="*/ 567795 w 3348736"/>
                <a:gd name="connsiteY109" fmla="*/ 615414 h 2924683"/>
                <a:gd name="connsiteX110" fmla="*/ 589773 w 3348736"/>
                <a:gd name="connsiteY110" fmla="*/ 588551 h 2924683"/>
                <a:gd name="connsiteX111" fmla="*/ 616636 w 3348736"/>
                <a:gd name="connsiteY111" fmla="*/ 566572 h 2924683"/>
                <a:gd name="connsiteX112" fmla="*/ 645943 w 3348736"/>
                <a:gd name="connsiteY112" fmla="*/ 548256 h 2924683"/>
                <a:gd name="connsiteX113" fmla="*/ 678910 w 3348736"/>
                <a:gd name="connsiteY113" fmla="*/ 533603 h 2924683"/>
                <a:gd name="connsiteX114" fmla="*/ 714322 w 3348736"/>
                <a:gd name="connsiteY114" fmla="*/ 521393 h 2924683"/>
                <a:gd name="connsiteX115" fmla="*/ 749733 w 3348736"/>
                <a:gd name="connsiteY115" fmla="*/ 510403 h 2924683"/>
                <a:gd name="connsiteX116" fmla="*/ 787586 w 3348736"/>
                <a:gd name="connsiteY116" fmla="*/ 500634 h 2924683"/>
                <a:gd name="connsiteX117" fmla="*/ 824217 w 3348736"/>
                <a:gd name="connsiteY117" fmla="*/ 490865 h 2924683"/>
                <a:gd name="connsiteX118" fmla="*/ 860849 w 3348736"/>
                <a:gd name="connsiteY118" fmla="*/ 479876 h 2924683"/>
                <a:gd name="connsiteX119" fmla="*/ 896260 w 3348736"/>
                <a:gd name="connsiteY119" fmla="*/ 467665 h 2924683"/>
                <a:gd name="connsiteX120" fmla="*/ 929228 w 3348736"/>
                <a:gd name="connsiteY120" fmla="*/ 453013 h 2924683"/>
                <a:gd name="connsiteX121" fmla="*/ 959755 w 3348736"/>
                <a:gd name="connsiteY121" fmla="*/ 435919 h 2924683"/>
                <a:gd name="connsiteX122" fmla="*/ 986618 w 3348736"/>
                <a:gd name="connsiteY122" fmla="*/ 413940 h 2924683"/>
                <a:gd name="connsiteX123" fmla="*/ 1014703 w 3348736"/>
                <a:gd name="connsiteY123" fmla="*/ 389517 h 2924683"/>
                <a:gd name="connsiteX124" fmla="*/ 1039125 w 3348736"/>
                <a:gd name="connsiteY124" fmla="*/ 361433 h 2924683"/>
                <a:gd name="connsiteX125" fmla="*/ 1062325 w 3348736"/>
                <a:gd name="connsiteY125" fmla="*/ 332128 h 2924683"/>
                <a:gd name="connsiteX126" fmla="*/ 1085525 w 3348736"/>
                <a:gd name="connsiteY126" fmla="*/ 301602 h 2924683"/>
                <a:gd name="connsiteX127" fmla="*/ 1108724 w 3348736"/>
                <a:gd name="connsiteY127" fmla="*/ 271075 h 2924683"/>
                <a:gd name="connsiteX128" fmla="*/ 1131924 w 3348736"/>
                <a:gd name="connsiteY128" fmla="*/ 241769 h 2924683"/>
                <a:gd name="connsiteX129" fmla="*/ 1157568 w 3348736"/>
                <a:gd name="connsiteY129" fmla="*/ 213685 h 2924683"/>
                <a:gd name="connsiteX130" fmla="*/ 1183209 w 3348736"/>
                <a:gd name="connsiteY130" fmla="*/ 189265 h 2924683"/>
                <a:gd name="connsiteX131" fmla="*/ 1212515 w 3348736"/>
                <a:gd name="connsiteY131" fmla="*/ 168506 h 2924683"/>
                <a:gd name="connsiteX132" fmla="*/ 1243042 w 3348736"/>
                <a:gd name="connsiteY132" fmla="*/ 152632 h 2924683"/>
                <a:gd name="connsiteX133" fmla="*/ 1279674 w 3348736"/>
                <a:gd name="connsiteY133" fmla="*/ 141643 h 2924683"/>
                <a:gd name="connsiteX134" fmla="*/ 1317527 w 3348736"/>
                <a:gd name="connsiteY134" fmla="*/ 136759 h 2924683"/>
                <a:gd name="connsiteX135" fmla="*/ 1356600 w 3348736"/>
                <a:gd name="connsiteY135" fmla="*/ 135537 h 2924683"/>
                <a:gd name="connsiteX136" fmla="*/ 1398115 w 3348736"/>
                <a:gd name="connsiteY136" fmla="*/ 139201 h 2924683"/>
                <a:gd name="connsiteX137" fmla="*/ 1439632 w 3348736"/>
                <a:gd name="connsiteY137" fmla="*/ 144086 h 2924683"/>
                <a:gd name="connsiteX138" fmla="*/ 1481149 w 3348736"/>
                <a:gd name="connsiteY138" fmla="*/ 150191 h 2924683"/>
                <a:gd name="connsiteX139" fmla="*/ 1522665 w 3348736"/>
                <a:gd name="connsiteY139" fmla="*/ 155076 h 2924683"/>
                <a:gd name="connsiteX140" fmla="*/ 1564180 w 3348736"/>
                <a:gd name="connsiteY140" fmla="*/ 157517 h 2924683"/>
                <a:gd name="connsiteX141" fmla="*/ 1604476 w 3348736"/>
                <a:gd name="connsiteY141" fmla="*/ 157517 h 2924683"/>
                <a:gd name="connsiteX142" fmla="*/ 1642330 w 3348736"/>
                <a:gd name="connsiteY142" fmla="*/ 152632 h 2924683"/>
                <a:gd name="connsiteX143" fmla="*/ 1680183 w 3348736"/>
                <a:gd name="connsiteY143" fmla="*/ 142864 h 2924683"/>
                <a:gd name="connsiteX144" fmla="*/ 1716814 w 3348736"/>
                <a:gd name="connsiteY144" fmla="*/ 128211 h 2924683"/>
                <a:gd name="connsiteX145" fmla="*/ 1753445 w 3348736"/>
                <a:gd name="connsiteY145" fmla="*/ 108674 h 2924683"/>
                <a:gd name="connsiteX146" fmla="*/ 1790078 w 3348736"/>
                <a:gd name="connsiteY146" fmla="*/ 89137 h 2924683"/>
                <a:gd name="connsiteX147" fmla="*/ 1826709 w 3348736"/>
                <a:gd name="connsiteY147" fmla="*/ 67158 h 2924683"/>
                <a:gd name="connsiteX148" fmla="*/ 1862121 w 3348736"/>
                <a:gd name="connsiteY148" fmla="*/ 46400 h 2924683"/>
                <a:gd name="connsiteX149" fmla="*/ 1899974 w 3348736"/>
                <a:gd name="connsiteY149" fmla="*/ 28084 h 2924683"/>
                <a:gd name="connsiteX150" fmla="*/ 1936605 w 3348736"/>
                <a:gd name="connsiteY150" fmla="*/ 13432 h 2924683"/>
                <a:gd name="connsiteX151" fmla="*/ 1974458 w 3348736"/>
                <a:gd name="connsiteY151" fmla="*/ 3662 h 292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3348736" h="2924683">
                  <a:moveTo>
                    <a:pt x="2013532" y="0"/>
                  </a:moveTo>
                  <a:lnTo>
                    <a:pt x="2052605" y="3662"/>
                  </a:lnTo>
                  <a:lnTo>
                    <a:pt x="2090458" y="13432"/>
                  </a:lnTo>
                  <a:lnTo>
                    <a:pt x="2127091" y="28084"/>
                  </a:lnTo>
                  <a:lnTo>
                    <a:pt x="2164942" y="46400"/>
                  </a:lnTo>
                  <a:lnTo>
                    <a:pt x="2200354" y="67158"/>
                  </a:lnTo>
                  <a:lnTo>
                    <a:pt x="2236987" y="89137"/>
                  </a:lnTo>
                  <a:lnTo>
                    <a:pt x="2273618" y="108674"/>
                  </a:lnTo>
                  <a:lnTo>
                    <a:pt x="2310249" y="128211"/>
                  </a:lnTo>
                  <a:lnTo>
                    <a:pt x="2345660" y="142864"/>
                  </a:lnTo>
                  <a:lnTo>
                    <a:pt x="2384735" y="152632"/>
                  </a:lnTo>
                  <a:lnTo>
                    <a:pt x="2422587" y="157517"/>
                  </a:lnTo>
                  <a:lnTo>
                    <a:pt x="2462882" y="157517"/>
                  </a:lnTo>
                  <a:lnTo>
                    <a:pt x="2504398" y="155076"/>
                  </a:lnTo>
                  <a:lnTo>
                    <a:pt x="2545914" y="150191"/>
                  </a:lnTo>
                  <a:lnTo>
                    <a:pt x="2587431" y="144086"/>
                  </a:lnTo>
                  <a:lnTo>
                    <a:pt x="2628946" y="139201"/>
                  </a:lnTo>
                  <a:lnTo>
                    <a:pt x="2670463" y="135537"/>
                  </a:lnTo>
                  <a:lnTo>
                    <a:pt x="2709536" y="136759"/>
                  </a:lnTo>
                  <a:lnTo>
                    <a:pt x="2747389" y="141643"/>
                  </a:lnTo>
                  <a:lnTo>
                    <a:pt x="2784022" y="152632"/>
                  </a:lnTo>
                  <a:lnTo>
                    <a:pt x="2814549" y="168506"/>
                  </a:lnTo>
                  <a:lnTo>
                    <a:pt x="2843853" y="189265"/>
                  </a:lnTo>
                  <a:lnTo>
                    <a:pt x="2869496" y="213685"/>
                  </a:lnTo>
                  <a:lnTo>
                    <a:pt x="2895138" y="241769"/>
                  </a:lnTo>
                  <a:lnTo>
                    <a:pt x="2918338" y="271075"/>
                  </a:lnTo>
                  <a:lnTo>
                    <a:pt x="2941538" y="301602"/>
                  </a:lnTo>
                  <a:lnTo>
                    <a:pt x="2964739" y="332128"/>
                  </a:lnTo>
                  <a:lnTo>
                    <a:pt x="2987939" y="361433"/>
                  </a:lnTo>
                  <a:lnTo>
                    <a:pt x="3012361" y="389517"/>
                  </a:lnTo>
                  <a:lnTo>
                    <a:pt x="3040445" y="413940"/>
                  </a:lnTo>
                  <a:lnTo>
                    <a:pt x="3067309" y="435919"/>
                  </a:lnTo>
                  <a:lnTo>
                    <a:pt x="3097835" y="453013"/>
                  </a:lnTo>
                  <a:lnTo>
                    <a:pt x="3130804" y="467665"/>
                  </a:lnTo>
                  <a:lnTo>
                    <a:pt x="3166214" y="479876"/>
                  </a:lnTo>
                  <a:lnTo>
                    <a:pt x="3202845" y="490865"/>
                  </a:lnTo>
                  <a:lnTo>
                    <a:pt x="3239478" y="500634"/>
                  </a:lnTo>
                  <a:lnTo>
                    <a:pt x="3277331" y="510403"/>
                  </a:lnTo>
                  <a:lnTo>
                    <a:pt x="3312741" y="521393"/>
                  </a:lnTo>
                  <a:lnTo>
                    <a:pt x="3348152" y="533603"/>
                  </a:lnTo>
                  <a:lnTo>
                    <a:pt x="3348736" y="533862"/>
                  </a:lnTo>
                  <a:lnTo>
                    <a:pt x="3348736" y="2924683"/>
                  </a:lnTo>
                  <a:lnTo>
                    <a:pt x="284253" y="2924683"/>
                  </a:lnTo>
                  <a:lnTo>
                    <a:pt x="271076" y="2914669"/>
                  </a:lnTo>
                  <a:lnTo>
                    <a:pt x="241770" y="2891468"/>
                  </a:lnTo>
                  <a:lnTo>
                    <a:pt x="213686" y="2865827"/>
                  </a:lnTo>
                  <a:lnTo>
                    <a:pt x="189265" y="2840185"/>
                  </a:lnTo>
                  <a:lnTo>
                    <a:pt x="168508" y="2810878"/>
                  </a:lnTo>
                  <a:lnTo>
                    <a:pt x="152634" y="2780353"/>
                  </a:lnTo>
                  <a:lnTo>
                    <a:pt x="141644" y="2743722"/>
                  </a:lnTo>
                  <a:lnTo>
                    <a:pt x="136760" y="2705868"/>
                  </a:lnTo>
                  <a:lnTo>
                    <a:pt x="135538" y="2666793"/>
                  </a:lnTo>
                  <a:lnTo>
                    <a:pt x="139201" y="2625277"/>
                  </a:lnTo>
                  <a:lnTo>
                    <a:pt x="144086" y="2583762"/>
                  </a:lnTo>
                  <a:lnTo>
                    <a:pt x="150191" y="2542245"/>
                  </a:lnTo>
                  <a:lnTo>
                    <a:pt x="155076" y="2500730"/>
                  </a:lnTo>
                  <a:lnTo>
                    <a:pt x="157518" y="2459214"/>
                  </a:lnTo>
                  <a:lnTo>
                    <a:pt x="157518" y="2418918"/>
                  </a:lnTo>
                  <a:lnTo>
                    <a:pt x="152634" y="2381067"/>
                  </a:lnTo>
                  <a:lnTo>
                    <a:pt x="142865" y="2343213"/>
                  </a:lnTo>
                  <a:lnTo>
                    <a:pt x="128212" y="2307801"/>
                  </a:lnTo>
                  <a:lnTo>
                    <a:pt x="109897" y="2271170"/>
                  </a:lnTo>
                  <a:lnTo>
                    <a:pt x="89137" y="2234540"/>
                  </a:lnTo>
                  <a:lnTo>
                    <a:pt x="67160" y="2197907"/>
                  </a:lnTo>
                  <a:lnTo>
                    <a:pt x="46401" y="2162495"/>
                  </a:lnTo>
                  <a:lnTo>
                    <a:pt x="28084" y="2124644"/>
                  </a:lnTo>
                  <a:lnTo>
                    <a:pt x="13433" y="2088011"/>
                  </a:lnTo>
                  <a:lnTo>
                    <a:pt x="3664" y="2050158"/>
                  </a:lnTo>
                  <a:lnTo>
                    <a:pt x="0" y="2011084"/>
                  </a:lnTo>
                  <a:lnTo>
                    <a:pt x="3664" y="1972011"/>
                  </a:lnTo>
                  <a:lnTo>
                    <a:pt x="13433" y="1934159"/>
                  </a:lnTo>
                  <a:lnTo>
                    <a:pt x="28084" y="1897526"/>
                  </a:lnTo>
                  <a:lnTo>
                    <a:pt x="46401" y="1859674"/>
                  </a:lnTo>
                  <a:lnTo>
                    <a:pt x="67160" y="1824262"/>
                  </a:lnTo>
                  <a:lnTo>
                    <a:pt x="89137" y="1787632"/>
                  </a:lnTo>
                  <a:lnTo>
                    <a:pt x="109897" y="1750999"/>
                  </a:lnTo>
                  <a:lnTo>
                    <a:pt x="128212" y="1714368"/>
                  </a:lnTo>
                  <a:lnTo>
                    <a:pt x="142865" y="1678956"/>
                  </a:lnTo>
                  <a:lnTo>
                    <a:pt x="152634" y="1641103"/>
                  </a:lnTo>
                  <a:lnTo>
                    <a:pt x="157518" y="1603251"/>
                  </a:lnTo>
                  <a:lnTo>
                    <a:pt x="157518" y="1562957"/>
                  </a:lnTo>
                  <a:lnTo>
                    <a:pt x="155076" y="1521440"/>
                  </a:lnTo>
                  <a:lnTo>
                    <a:pt x="150191" y="1479924"/>
                  </a:lnTo>
                  <a:lnTo>
                    <a:pt x="144086" y="1438407"/>
                  </a:lnTo>
                  <a:lnTo>
                    <a:pt x="139201" y="1396892"/>
                  </a:lnTo>
                  <a:lnTo>
                    <a:pt x="135538" y="1355376"/>
                  </a:lnTo>
                  <a:lnTo>
                    <a:pt x="136760" y="1316302"/>
                  </a:lnTo>
                  <a:lnTo>
                    <a:pt x="141644" y="1278450"/>
                  </a:lnTo>
                  <a:lnTo>
                    <a:pt x="152634" y="1241817"/>
                  </a:lnTo>
                  <a:lnTo>
                    <a:pt x="168508" y="1211292"/>
                  </a:lnTo>
                  <a:lnTo>
                    <a:pt x="189265" y="1181986"/>
                  </a:lnTo>
                  <a:lnTo>
                    <a:pt x="213686" y="1156343"/>
                  </a:lnTo>
                  <a:lnTo>
                    <a:pt x="241770" y="1130702"/>
                  </a:lnTo>
                  <a:lnTo>
                    <a:pt x="271076" y="1107500"/>
                  </a:lnTo>
                  <a:lnTo>
                    <a:pt x="301603" y="1084300"/>
                  </a:lnTo>
                  <a:lnTo>
                    <a:pt x="332128" y="1061100"/>
                  </a:lnTo>
                  <a:lnTo>
                    <a:pt x="362656" y="1037900"/>
                  </a:lnTo>
                  <a:lnTo>
                    <a:pt x="390740" y="1013480"/>
                  </a:lnTo>
                  <a:lnTo>
                    <a:pt x="415163" y="985396"/>
                  </a:lnTo>
                  <a:lnTo>
                    <a:pt x="437140" y="958532"/>
                  </a:lnTo>
                  <a:lnTo>
                    <a:pt x="454235" y="928006"/>
                  </a:lnTo>
                  <a:lnTo>
                    <a:pt x="468888" y="895037"/>
                  </a:lnTo>
                  <a:lnTo>
                    <a:pt x="481099" y="859626"/>
                  </a:lnTo>
                  <a:lnTo>
                    <a:pt x="492088" y="822993"/>
                  </a:lnTo>
                  <a:lnTo>
                    <a:pt x="501857" y="786362"/>
                  </a:lnTo>
                  <a:lnTo>
                    <a:pt x="511626" y="748509"/>
                  </a:lnTo>
                  <a:lnTo>
                    <a:pt x="522616" y="713099"/>
                  </a:lnTo>
                  <a:lnTo>
                    <a:pt x="534826" y="677687"/>
                  </a:lnTo>
                  <a:lnTo>
                    <a:pt x="549479" y="644720"/>
                  </a:lnTo>
                  <a:lnTo>
                    <a:pt x="567795" y="615414"/>
                  </a:lnTo>
                  <a:lnTo>
                    <a:pt x="589773" y="588551"/>
                  </a:lnTo>
                  <a:lnTo>
                    <a:pt x="616636" y="566572"/>
                  </a:lnTo>
                  <a:lnTo>
                    <a:pt x="645943" y="548256"/>
                  </a:lnTo>
                  <a:lnTo>
                    <a:pt x="678910" y="533603"/>
                  </a:lnTo>
                  <a:lnTo>
                    <a:pt x="714322" y="521393"/>
                  </a:lnTo>
                  <a:lnTo>
                    <a:pt x="749733" y="510403"/>
                  </a:lnTo>
                  <a:lnTo>
                    <a:pt x="787586" y="500634"/>
                  </a:lnTo>
                  <a:lnTo>
                    <a:pt x="824217" y="490865"/>
                  </a:lnTo>
                  <a:lnTo>
                    <a:pt x="860849" y="479876"/>
                  </a:lnTo>
                  <a:lnTo>
                    <a:pt x="896260" y="467665"/>
                  </a:lnTo>
                  <a:lnTo>
                    <a:pt x="929228" y="453013"/>
                  </a:lnTo>
                  <a:lnTo>
                    <a:pt x="959755" y="435919"/>
                  </a:lnTo>
                  <a:lnTo>
                    <a:pt x="986618" y="413940"/>
                  </a:lnTo>
                  <a:lnTo>
                    <a:pt x="1014703" y="389517"/>
                  </a:lnTo>
                  <a:lnTo>
                    <a:pt x="1039125" y="361433"/>
                  </a:lnTo>
                  <a:lnTo>
                    <a:pt x="1062325" y="332128"/>
                  </a:lnTo>
                  <a:lnTo>
                    <a:pt x="1085525" y="301602"/>
                  </a:lnTo>
                  <a:lnTo>
                    <a:pt x="1108724" y="271075"/>
                  </a:lnTo>
                  <a:lnTo>
                    <a:pt x="1131924" y="241769"/>
                  </a:lnTo>
                  <a:lnTo>
                    <a:pt x="1157568" y="213685"/>
                  </a:lnTo>
                  <a:lnTo>
                    <a:pt x="1183209" y="189265"/>
                  </a:lnTo>
                  <a:lnTo>
                    <a:pt x="1212515" y="168506"/>
                  </a:lnTo>
                  <a:lnTo>
                    <a:pt x="1243042" y="152632"/>
                  </a:lnTo>
                  <a:lnTo>
                    <a:pt x="1279674" y="141643"/>
                  </a:lnTo>
                  <a:lnTo>
                    <a:pt x="1317527" y="136759"/>
                  </a:lnTo>
                  <a:lnTo>
                    <a:pt x="1356600" y="135537"/>
                  </a:lnTo>
                  <a:lnTo>
                    <a:pt x="1398115" y="139201"/>
                  </a:lnTo>
                  <a:lnTo>
                    <a:pt x="1439632" y="144086"/>
                  </a:lnTo>
                  <a:lnTo>
                    <a:pt x="1481149" y="150191"/>
                  </a:lnTo>
                  <a:lnTo>
                    <a:pt x="1522665" y="155076"/>
                  </a:lnTo>
                  <a:lnTo>
                    <a:pt x="1564180" y="157517"/>
                  </a:lnTo>
                  <a:lnTo>
                    <a:pt x="1604476" y="157517"/>
                  </a:lnTo>
                  <a:lnTo>
                    <a:pt x="1642330" y="152632"/>
                  </a:lnTo>
                  <a:lnTo>
                    <a:pt x="1680183" y="142864"/>
                  </a:lnTo>
                  <a:lnTo>
                    <a:pt x="1716814" y="128211"/>
                  </a:lnTo>
                  <a:lnTo>
                    <a:pt x="1753445" y="108674"/>
                  </a:lnTo>
                  <a:lnTo>
                    <a:pt x="1790078" y="89137"/>
                  </a:lnTo>
                  <a:lnTo>
                    <a:pt x="1826709" y="67158"/>
                  </a:lnTo>
                  <a:lnTo>
                    <a:pt x="1862121" y="46400"/>
                  </a:lnTo>
                  <a:lnTo>
                    <a:pt x="1899974" y="28084"/>
                  </a:lnTo>
                  <a:lnTo>
                    <a:pt x="1936605" y="13432"/>
                  </a:lnTo>
                  <a:lnTo>
                    <a:pt x="1974458" y="366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pic>
        <p:nvPicPr>
          <p:cNvPr id="12" name="Graphic 11" descr="Gears with solid fill">
            <a:extLst>
              <a:ext uri="{FF2B5EF4-FFF2-40B4-BE49-F238E27FC236}">
                <a16:creationId xmlns:a16="http://schemas.microsoft.com/office/drawing/2014/main" id="{2BFA3CDF-8DFE-DDBF-3601-54C724CCA1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58518" y="4746929"/>
            <a:ext cx="1870818" cy="1870818"/>
          </a:xfrm>
          <a:prstGeom prst="rect">
            <a:avLst/>
          </a:prstGeom>
        </p:spPr>
      </p:pic>
    </p:spTree>
    <p:extLst>
      <p:ext uri="{BB962C8B-B14F-4D97-AF65-F5344CB8AC3E}">
        <p14:creationId xmlns:p14="http://schemas.microsoft.com/office/powerpoint/2010/main" val="1038245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594360" y="1209086"/>
            <a:ext cx="3876848" cy="4064925"/>
          </a:xfrm>
        </p:spPr>
        <p:txBody>
          <a:bodyPr vert="horz" lIns="91440" tIns="45720" rIns="91440" bIns="45720" rtlCol="0" anchor="ctr">
            <a:normAutofit/>
          </a:bodyPr>
          <a:lstStyle/>
          <a:p>
            <a:pPr algn="l">
              <a:lnSpc>
                <a:spcPct val="90000"/>
              </a:lnSpc>
            </a:pPr>
            <a:r>
              <a:rPr lang="en-US" sz="5000" kern="1200" dirty="0">
                <a:solidFill>
                  <a:schemeClr val="tx1"/>
                </a:solidFill>
                <a:latin typeface="+mj-lt"/>
                <a:ea typeface="+mj-ea"/>
                <a:cs typeface="+mj-cs"/>
              </a:rPr>
              <a:t>Case study: Approach</a:t>
            </a:r>
          </a:p>
        </p:txBody>
      </p:sp>
      <p:grpSp>
        <p:nvGrpSpPr>
          <p:cNvPr id="19" name="Group 18">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20"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Rectangle 40">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8854440" y="6492240"/>
            <a:ext cx="2743200" cy="365125"/>
          </a:xfrm>
        </p:spPr>
        <p:txBody>
          <a:bodyPr vert="horz" lIns="91440" tIns="45720" rIns="91440" bIns="45720" rtlCol="0" anchor="ctr">
            <a:normAutofit/>
          </a:bodyPr>
          <a:lstStyle/>
          <a:p>
            <a:pPr>
              <a:spcAft>
                <a:spcPts val="600"/>
              </a:spcAft>
            </a:pPr>
            <a:fld id="{8C2E478F-E849-4A8C-AF1F-CBCC78A7CBFA}" type="slidenum">
              <a:rPr lang="en-US">
                <a:solidFill>
                  <a:schemeClr val="bg1"/>
                </a:solidFill>
              </a:rPr>
              <a:pPr>
                <a:spcAft>
                  <a:spcPts val="600"/>
                </a:spcAft>
              </a:pPr>
              <a:t>18</a:t>
            </a:fld>
            <a:endParaRPr lang="en-US" dirty="0">
              <a:solidFill>
                <a:schemeClr val="bg1"/>
              </a:solidFill>
            </a:endParaRPr>
          </a:p>
        </p:txBody>
      </p:sp>
      <p:graphicFrame>
        <p:nvGraphicFramePr>
          <p:cNvPr id="11" name="Content Placeholder 5">
            <a:extLst>
              <a:ext uri="{FF2B5EF4-FFF2-40B4-BE49-F238E27FC236}">
                <a16:creationId xmlns:a16="http://schemas.microsoft.com/office/drawing/2014/main" id="{5E26C456-BC22-93A8-33AC-F2EAE6A14E57}"/>
              </a:ext>
            </a:extLst>
          </p:cNvPr>
          <p:cNvGraphicFramePr>
            <a:graphicFrameLocks noGrp="1"/>
          </p:cNvGraphicFramePr>
          <p:nvPr>
            <p:ph sz="half" idx="2"/>
            <p:extLst>
              <p:ext uri="{D42A27DB-BD31-4B8C-83A1-F6EECF244321}">
                <p14:modId xmlns:p14="http://schemas.microsoft.com/office/powerpoint/2010/main" val="876330353"/>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6987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594360" y="1209086"/>
            <a:ext cx="3876848" cy="4064925"/>
          </a:xfrm>
        </p:spPr>
        <p:txBody>
          <a:bodyPr vert="horz" lIns="91440" tIns="45720" rIns="91440" bIns="45720" rtlCol="0" anchor="ctr">
            <a:normAutofit/>
          </a:bodyPr>
          <a:lstStyle/>
          <a:p>
            <a:pPr algn="l">
              <a:lnSpc>
                <a:spcPct val="90000"/>
              </a:lnSpc>
            </a:pPr>
            <a:r>
              <a:rPr lang="en-US" sz="5000" kern="1200" dirty="0">
                <a:solidFill>
                  <a:schemeClr val="tx1"/>
                </a:solidFill>
                <a:latin typeface="+mj-lt"/>
                <a:ea typeface="+mj-ea"/>
                <a:cs typeface="+mj-cs"/>
              </a:rPr>
              <a:t>Case studies: Survey Questions</a:t>
            </a:r>
          </a:p>
        </p:txBody>
      </p:sp>
      <p:grpSp>
        <p:nvGrpSpPr>
          <p:cNvPr id="19" name="Group 18">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20"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Rectangle 40">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8854440" y="6492240"/>
            <a:ext cx="2743200" cy="365125"/>
          </a:xfrm>
        </p:spPr>
        <p:txBody>
          <a:bodyPr vert="horz" lIns="91440" tIns="45720" rIns="91440" bIns="45720" rtlCol="0" anchor="ctr">
            <a:normAutofit/>
          </a:bodyPr>
          <a:lstStyle/>
          <a:p>
            <a:pPr>
              <a:spcAft>
                <a:spcPts val="600"/>
              </a:spcAft>
            </a:pPr>
            <a:fld id="{8C2E478F-E849-4A8C-AF1F-CBCC78A7CBFA}" type="slidenum">
              <a:rPr lang="en-US">
                <a:solidFill>
                  <a:schemeClr val="bg1"/>
                </a:solidFill>
              </a:rPr>
              <a:pPr>
                <a:spcAft>
                  <a:spcPts val="600"/>
                </a:spcAft>
              </a:pPr>
              <a:t>19</a:t>
            </a:fld>
            <a:endParaRPr lang="en-US" dirty="0">
              <a:solidFill>
                <a:schemeClr val="bg1"/>
              </a:solidFill>
            </a:endParaRPr>
          </a:p>
        </p:txBody>
      </p:sp>
      <p:graphicFrame>
        <p:nvGraphicFramePr>
          <p:cNvPr id="11" name="Content Placeholder 5">
            <a:extLst>
              <a:ext uri="{FF2B5EF4-FFF2-40B4-BE49-F238E27FC236}">
                <a16:creationId xmlns:a16="http://schemas.microsoft.com/office/drawing/2014/main" id="{CDBB928F-654C-719C-4FC1-99EED3F42F45}"/>
              </a:ext>
            </a:extLst>
          </p:cNvPr>
          <p:cNvGraphicFramePr>
            <a:graphicFrameLocks noGrp="1"/>
          </p:cNvGraphicFramePr>
          <p:nvPr>
            <p:ph sz="half" idx="2"/>
            <p:extLst>
              <p:ext uri="{D42A27DB-BD31-4B8C-83A1-F6EECF244321}">
                <p14:modId xmlns:p14="http://schemas.microsoft.com/office/powerpoint/2010/main" val="2698641450"/>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5041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63000">
              <a:srgbClr val="95C0ED"/>
            </a:gs>
            <a:gs pos="100000">
              <a:srgbClr val="6996D2"/>
            </a:gs>
            <a:gs pos="0">
              <a:srgbClr val="22D03E"/>
            </a:gs>
            <a:gs pos="34000">
              <a:srgbClr val="0FD322"/>
            </a:gs>
          </a:gsLst>
          <a:lin ang="108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85EABE-723D-347A-0760-56F47EF3C233}"/>
              </a:ext>
            </a:extLst>
          </p:cNvPr>
          <p:cNvSpPr>
            <a:spLocks noGrp="1"/>
          </p:cNvSpPr>
          <p:nvPr>
            <p:ph type="title"/>
          </p:nvPr>
        </p:nvSpPr>
        <p:spPr>
          <a:xfrm>
            <a:off x="5785339" y="645985"/>
            <a:ext cx="6494681" cy="1435947"/>
          </a:xfrm>
        </p:spPr>
        <p:txBody>
          <a:bodyPr/>
          <a:lstStyle/>
          <a:p>
            <a:r>
              <a:rPr lang="en-US" dirty="0"/>
              <a:t>Srivatsa Kundurthy</a:t>
            </a:r>
          </a:p>
        </p:txBody>
      </p:sp>
      <p:sp>
        <p:nvSpPr>
          <p:cNvPr id="4" name="Slide Number Placeholder 3">
            <a:extLst>
              <a:ext uri="{FF2B5EF4-FFF2-40B4-BE49-F238E27FC236}">
                <a16:creationId xmlns:a16="http://schemas.microsoft.com/office/drawing/2014/main" id="{05D9C2B6-8947-CD37-560D-4403CDCD77BD}"/>
              </a:ext>
            </a:extLst>
          </p:cNvPr>
          <p:cNvSpPr>
            <a:spLocks noGrp="1"/>
          </p:cNvSpPr>
          <p:nvPr>
            <p:ph type="sldNum" sz="quarter" idx="12"/>
          </p:nvPr>
        </p:nvSpPr>
        <p:spPr/>
        <p:txBody>
          <a:bodyPr/>
          <a:lstStyle/>
          <a:p>
            <a:fld id="{8C2E478F-E849-4A8C-AF1F-CBCC78A7CBFA}" type="slidenum">
              <a:rPr lang="en-US" smtClean="0"/>
              <a:t>2</a:t>
            </a:fld>
            <a:endParaRPr lang="en-US" dirty="0"/>
          </a:p>
        </p:txBody>
      </p:sp>
      <p:sp>
        <p:nvSpPr>
          <p:cNvPr id="5" name="Text Placeholder 4">
            <a:extLst>
              <a:ext uri="{FF2B5EF4-FFF2-40B4-BE49-F238E27FC236}">
                <a16:creationId xmlns:a16="http://schemas.microsoft.com/office/drawing/2014/main" id="{CC1553A6-C414-41A6-AF30-FBC554EC6413}"/>
              </a:ext>
            </a:extLst>
          </p:cNvPr>
          <p:cNvSpPr>
            <a:spLocks noGrp="1"/>
          </p:cNvSpPr>
          <p:nvPr>
            <p:ph type="body" sz="quarter" idx="15"/>
          </p:nvPr>
        </p:nvSpPr>
        <p:spPr>
          <a:xfrm>
            <a:off x="6506745" y="2015307"/>
            <a:ext cx="5121897" cy="2186754"/>
          </a:xfrm>
        </p:spPr>
        <p:txBody>
          <a:bodyPr/>
          <a:lstStyle/>
          <a:p>
            <a:r>
              <a:rPr lang="en-US" dirty="0"/>
              <a:t>Student ML Researcher</a:t>
            </a:r>
          </a:p>
          <a:p>
            <a:r>
              <a:rPr lang="en-US" dirty="0"/>
              <a:t>US Technology Policy Committee</a:t>
            </a:r>
          </a:p>
          <a:p>
            <a:r>
              <a:rPr lang="en-US" dirty="0"/>
              <a:t>Community Related Issues</a:t>
            </a:r>
          </a:p>
          <a:p>
            <a:r>
              <a:rPr lang="en-US" dirty="0"/>
              <a:t>@srkundurthy</a:t>
            </a:r>
          </a:p>
          <a:p>
            <a:r>
              <a:rPr lang="en-US" dirty="0"/>
              <a:t>@Srivatsa_Kundurthy</a:t>
            </a:r>
          </a:p>
        </p:txBody>
      </p:sp>
      <p:pic>
        <p:nvPicPr>
          <p:cNvPr id="9" name="Graphic 8" descr="Lecturer with solid fill">
            <a:extLst>
              <a:ext uri="{FF2B5EF4-FFF2-40B4-BE49-F238E27FC236}">
                <a16:creationId xmlns:a16="http://schemas.microsoft.com/office/drawing/2014/main" id="{58E0DF9D-93E4-89E4-7BDE-C214299C98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20336" y="2557587"/>
            <a:ext cx="532792" cy="532792"/>
          </a:xfrm>
          <a:prstGeom prst="rect">
            <a:avLst/>
          </a:prstGeom>
        </p:spPr>
      </p:pic>
      <p:pic>
        <p:nvPicPr>
          <p:cNvPr id="11" name="Graphic 10" descr="Desk with solid fill">
            <a:extLst>
              <a:ext uri="{FF2B5EF4-FFF2-40B4-BE49-F238E27FC236}">
                <a16:creationId xmlns:a16="http://schemas.microsoft.com/office/drawing/2014/main" id="{C8B925DC-0AB4-010C-8D35-93FF462876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5700" y="2015307"/>
            <a:ext cx="588668" cy="588668"/>
          </a:xfrm>
          <a:prstGeom prst="rect">
            <a:avLst/>
          </a:prstGeom>
        </p:spPr>
      </p:pic>
      <p:pic>
        <p:nvPicPr>
          <p:cNvPr id="15" name="Picture Placeholder 14" descr="A picture containing sky, person, outdoor, smiling&#10;&#10;Description automatically generated">
            <a:extLst>
              <a:ext uri="{FF2B5EF4-FFF2-40B4-BE49-F238E27FC236}">
                <a16:creationId xmlns:a16="http://schemas.microsoft.com/office/drawing/2014/main" id="{9EF962E4-559E-4785-59A9-092048B5BD97}"/>
              </a:ext>
            </a:extLst>
          </p:cNvPr>
          <p:cNvPicPr>
            <a:picLocks noGrp="1" noChangeAspect="1"/>
          </p:cNvPicPr>
          <p:nvPr>
            <p:ph type="pic" sz="quarter" idx="13"/>
          </p:nvPr>
        </p:nvPicPr>
        <p:blipFill>
          <a:blip r:embed="rId6"/>
          <a:srcRect l="5556" r="5556"/>
          <a:stretch>
            <a:fillRect/>
          </a:stretch>
        </p:blipFill>
        <p:spPr/>
      </p:pic>
      <p:pic>
        <p:nvPicPr>
          <p:cNvPr id="17" name="Picture Placeholder 6" descr="Heart with solid fill">
            <a:extLst>
              <a:ext uri="{FF2B5EF4-FFF2-40B4-BE49-F238E27FC236}">
                <a16:creationId xmlns:a16="http://schemas.microsoft.com/office/drawing/2014/main" id="{5EF79EB9-B4D9-6F4C-8B84-C8E3D7F083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75337" y="3139399"/>
            <a:ext cx="493260" cy="493260"/>
          </a:xfrm>
          <a:prstGeom prst="rect">
            <a:avLst/>
          </a:prstGeom>
        </p:spPr>
      </p:pic>
      <p:pic>
        <p:nvPicPr>
          <p:cNvPr id="4098" name="Picture 2" descr="Github Logo - Free social media icons">
            <a:extLst>
              <a:ext uri="{FF2B5EF4-FFF2-40B4-BE49-F238E27FC236}">
                <a16:creationId xmlns:a16="http://schemas.microsoft.com/office/drawing/2014/main" id="{24FEF3FE-FB5F-F20B-A1E8-6D4E6F826C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82953" y="4284007"/>
            <a:ext cx="407557" cy="40755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Twitter, logo, outline Icon in Clean Icons">
            <a:extLst>
              <a:ext uri="{FF2B5EF4-FFF2-40B4-BE49-F238E27FC236}">
                <a16:creationId xmlns:a16="http://schemas.microsoft.com/office/drawing/2014/main" id="{8FE9667D-AED3-CD3C-507B-1F4458CD3E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85761" y="3639515"/>
            <a:ext cx="400639" cy="40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293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1251677" y="662399"/>
            <a:ext cx="4357499" cy="1494000"/>
          </a:xfrm>
        </p:spPr>
        <p:txBody>
          <a:bodyPr vert="horz" lIns="91440" tIns="45720" rIns="91440" bIns="45720" rtlCol="0" anchor="t">
            <a:normAutofit/>
          </a:bodyPr>
          <a:lstStyle/>
          <a:p>
            <a:pPr algn="l">
              <a:lnSpc>
                <a:spcPct val="90000"/>
              </a:lnSpc>
            </a:pPr>
            <a:r>
              <a:rPr lang="en-US" sz="3400" kern="1200" dirty="0">
                <a:solidFill>
                  <a:schemeClr val="tx1"/>
                </a:solidFill>
                <a:latin typeface="+mj-lt"/>
                <a:ea typeface="+mj-ea"/>
                <a:cs typeface="+mj-cs"/>
              </a:rPr>
              <a:t>Case Study: Advanced Placement Physics</a:t>
            </a:r>
          </a:p>
        </p:txBody>
      </p:sp>
      <p:grpSp>
        <p:nvGrpSpPr>
          <p:cNvPr id="2057" name="Group 2056">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2058"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2059"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6" name="Content Placeholder 5">
            <a:extLst>
              <a:ext uri="{FF2B5EF4-FFF2-40B4-BE49-F238E27FC236}">
                <a16:creationId xmlns:a16="http://schemas.microsoft.com/office/drawing/2014/main" id="{682F41EC-5F65-5EA3-5EBB-534C8F4A6A46}"/>
              </a:ext>
            </a:extLst>
          </p:cNvPr>
          <p:cNvSpPr>
            <a:spLocks noGrp="1"/>
          </p:cNvSpPr>
          <p:nvPr>
            <p:ph sz="half" idx="2"/>
          </p:nvPr>
        </p:nvSpPr>
        <p:spPr>
          <a:xfrm>
            <a:off x="1251678" y="2286000"/>
            <a:ext cx="4363595" cy="3844800"/>
          </a:xfrm>
        </p:spPr>
        <p:txBody>
          <a:bodyPr vert="horz" lIns="91440" tIns="45720" rIns="91440" bIns="45720" rtlCol="0">
            <a:normAutofit/>
          </a:bodyPr>
          <a:lstStyle/>
          <a:p>
            <a:pPr>
              <a:lnSpc>
                <a:spcPct val="90000"/>
              </a:lnSpc>
            </a:pPr>
            <a:r>
              <a:rPr lang="en-US" sz="2000" dirty="0">
                <a:solidFill>
                  <a:schemeClr val="tx1">
                    <a:alpha val="60000"/>
                  </a:schemeClr>
                </a:solidFill>
              </a:rPr>
              <a:t>Introducing CS concepts into a college-level mechanics course</a:t>
            </a:r>
          </a:p>
          <a:p>
            <a:pPr>
              <a:lnSpc>
                <a:spcPct val="90000"/>
              </a:lnSpc>
            </a:pPr>
            <a:r>
              <a:rPr lang="en-US" sz="2000" dirty="0">
                <a:solidFill>
                  <a:schemeClr val="tx1">
                    <a:alpha val="60000"/>
                  </a:schemeClr>
                </a:solidFill>
              </a:rPr>
              <a:t>Premise: the three-body problem in orbital mechanics</a:t>
            </a:r>
          </a:p>
          <a:p>
            <a:pPr>
              <a:lnSpc>
                <a:spcPct val="90000"/>
              </a:lnSpc>
            </a:pPr>
            <a:endParaRPr lang="en-US" sz="2000" dirty="0">
              <a:solidFill>
                <a:schemeClr val="tx1">
                  <a:alpha val="60000"/>
                </a:schemeClr>
              </a:solidFill>
            </a:endParaRPr>
          </a:p>
        </p:txBody>
      </p:sp>
      <p:pic>
        <p:nvPicPr>
          <p:cNvPr id="2050" name="Picture 2">
            <a:extLst>
              <a:ext uri="{FF2B5EF4-FFF2-40B4-BE49-F238E27FC236}">
                <a16:creationId xmlns:a16="http://schemas.microsoft.com/office/drawing/2014/main" id="{A7E04344-3EA1-DAB3-901B-02750AD0EB7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75779" y="643469"/>
            <a:ext cx="5571062" cy="5571062"/>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8610600" y="6356350"/>
            <a:ext cx="2814638" cy="365125"/>
          </a:xfrm>
        </p:spPr>
        <p:txBody>
          <a:bodyPr vert="horz" lIns="91440" tIns="45720" rIns="91440" bIns="45720" rtlCol="0" anchor="ctr">
            <a:normAutofit/>
          </a:bodyPr>
          <a:lstStyle/>
          <a:p>
            <a:pPr>
              <a:spcAft>
                <a:spcPts val="600"/>
              </a:spcAft>
            </a:pPr>
            <a:fld id="{8C2E478F-E849-4A8C-AF1F-CBCC78A7CBFA}" type="slidenum">
              <a:rPr lang="en-US">
                <a:solidFill>
                  <a:schemeClr val="tx1">
                    <a:alpha val="60000"/>
                  </a:schemeClr>
                </a:solidFill>
              </a:rPr>
              <a:pPr>
                <a:spcAft>
                  <a:spcPts val="600"/>
                </a:spcAft>
              </a:pPr>
              <a:t>20</a:t>
            </a:fld>
            <a:endParaRPr lang="en-US" dirty="0">
              <a:solidFill>
                <a:schemeClr val="tx1">
                  <a:alpha val="60000"/>
                </a:schemeClr>
              </a:solidFill>
            </a:endParaRPr>
          </a:p>
        </p:txBody>
      </p:sp>
    </p:spTree>
    <p:extLst>
      <p:ext uri="{BB962C8B-B14F-4D97-AF65-F5344CB8AC3E}">
        <p14:creationId xmlns:p14="http://schemas.microsoft.com/office/powerpoint/2010/main" val="1427654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7E773EB-1EC1-4E49-9DE2-E6F460497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91"/>
            <a:ext cx="12192000" cy="19430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391378" y="320675"/>
            <a:ext cx="11407487" cy="1325563"/>
          </a:xfrm>
        </p:spPr>
        <p:txBody>
          <a:bodyPr vert="horz" lIns="91440" tIns="45720" rIns="91440" bIns="45720" rtlCol="0" anchor="ctr">
            <a:normAutofit/>
          </a:bodyPr>
          <a:lstStyle/>
          <a:p>
            <a:pPr algn="l">
              <a:lnSpc>
                <a:spcPct val="90000"/>
              </a:lnSpc>
            </a:pPr>
            <a:r>
              <a:rPr lang="en-US" sz="4600" kern="1200" dirty="0">
                <a:solidFill>
                  <a:schemeClr val="bg1"/>
                </a:solidFill>
                <a:latin typeface="+mj-lt"/>
                <a:ea typeface="+mj-ea"/>
                <a:cs typeface="+mj-cs"/>
              </a:rPr>
              <a:t>Case study: Advanced Placement Physics</a:t>
            </a:r>
          </a:p>
        </p:txBody>
      </p:sp>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9090426"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21</a:t>
            </a:fld>
            <a:endParaRPr lang="en-US" dirty="0"/>
          </a:p>
        </p:txBody>
      </p:sp>
      <p:graphicFrame>
        <p:nvGraphicFramePr>
          <p:cNvPr id="11" name="Content Placeholder 5">
            <a:extLst>
              <a:ext uri="{FF2B5EF4-FFF2-40B4-BE49-F238E27FC236}">
                <a16:creationId xmlns:a16="http://schemas.microsoft.com/office/drawing/2014/main" id="{68E69D78-628A-8CA3-9394-34F36FB564E2}"/>
              </a:ext>
            </a:extLst>
          </p:cNvPr>
          <p:cNvGraphicFramePr>
            <a:graphicFrameLocks noGrp="1"/>
          </p:cNvGraphicFramePr>
          <p:nvPr>
            <p:ph sz="half" idx="2"/>
            <p:extLst>
              <p:ext uri="{D42A27DB-BD31-4B8C-83A1-F6EECF244321}">
                <p14:modId xmlns:p14="http://schemas.microsoft.com/office/powerpoint/2010/main" val="3949208584"/>
              </p:ext>
            </p:extLst>
          </p:nvPr>
        </p:nvGraphicFramePr>
        <p:xfrm>
          <a:off x="391379" y="1976293"/>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4202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Rectangle 2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699714" y="353160"/>
            <a:ext cx="7091300" cy="898581"/>
          </a:xfrm>
        </p:spPr>
        <p:txBody>
          <a:bodyPr vert="horz" lIns="91440" tIns="45720" rIns="91440" bIns="45720" rtlCol="0" anchor="ctr">
            <a:normAutofit/>
          </a:bodyPr>
          <a:lstStyle/>
          <a:p>
            <a:pPr algn="l">
              <a:lnSpc>
                <a:spcPct val="90000"/>
              </a:lnSpc>
            </a:pPr>
            <a:r>
              <a:rPr lang="en-US" sz="2800" dirty="0">
                <a:solidFill>
                  <a:srgbClr val="FFFFFF"/>
                </a:solidFill>
              </a:rPr>
              <a:t>Case study: Advanced Placement Physics Results</a:t>
            </a:r>
          </a:p>
        </p:txBody>
      </p:sp>
      <p:pic>
        <p:nvPicPr>
          <p:cNvPr id="4" name="Content Placeholder 3" descr="Chart, bar chart&#10;&#10;Description automatically generated">
            <a:extLst>
              <a:ext uri="{FF2B5EF4-FFF2-40B4-BE49-F238E27FC236}">
                <a16:creationId xmlns:a16="http://schemas.microsoft.com/office/drawing/2014/main" id="{E4D03D32-8FCD-7659-DBC7-CBEAB76B5340}"/>
              </a:ext>
            </a:extLst>
          </p:cNvPr>
          <p:cNvPicPr>
            <a:picLocks noGrp="1" noChangeAspect="1"/>
          </p:cNvPicPr>
          <p:nvPr>
            <p:ph sz="half" idx="2"/>
          </p:nvPr>
        </p:nvPicPr>
        <p:blipFill>
          <a:blip r:embed="rId2"/>
          <a:stretch>
            <a:fillRect/>
          </a:stretch>
        </p:blipFill>
        <p:spPr>
          <a:xfrm>
            <a:off x="1849198" y="2181426"/>
            <a:ext cx="3997637" cy="3997637"/>
          </a:xfrm>
          <a:prstGeom prst="rect">
            <a:avLst/>
          </a:prstGeom>
        </p:spPr>
      </p:pic>
      <p:pic>
        <p:nvPicPr>
          <p:cNvPr id="14" name="Picture 13" descr="Chart, bar chart&#10;&#10;Description automatically generated">
            <a:extLst>
              <a:ext uri="{FF2B5EF4-FFF2-40B4-BE49-F238E27FC236}">
                <a16:creationId xmlns:a16="http://schemas.microsoft.com/office/drawing/2014/main" id="{19806456-5A32-DBC7-4E98-F84F8DF7AF71}"/>
              </a:ext>
            </a:extLst>
          </p:cNvPr>
          <p:cNvPicPr>
            <a:picLocks noChangeAspect="1"/>
          </p:cNvPicPr>
          <p:nvPr/>
        </p:nvPicPr>
        <p:blipFill>
          <a:blip r:embed="rId3"/>
          <a:stretch>
            <a:fillRect/>
          </a:stretch>
        </p:blipFill>
        <p:spPr>
          <a:xfrm>
            <a:off x="6345165" y="2217815"/>
            <a:ext cx="3997831" cy="3997831"/>
          </a:xfrm>
          <a:prstGeom prst="rect">
            <a:avLst/>
          </a:prstGeom>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pPr>
            <a:fld id="{8C2E478F-E849-4A8C-AF1F-CBCC78A7CBFA}" type="slidenum">
              <a:rPr lang="en-US" sz="1100">
                <a:solidFill>
                  <a:schemeClr val="tx1">
                    <a:lumMod val="50000"/>
                    <a:lumOff val="50000"/>
                  </a:schemeClr>
                </a:solidFill>
              </a:rPr>
              <a:pPr>
                <a:spcAft>
                  <a:spcPts val="600"/>
                </a:spcAft>
              </a:pPr>
              <a:t>22</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38833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699714" y="353160"/>
            <a:ext cx="7091300" cy="898581"/>
          </a:xfrm>
        </p:spPr>
        <p:txBody>
          <a:bodyPr vert="horz" lIns="91440" tIns="45720" rIns="91440" bIns="45720" rtlCol="0" anchor="ctr">
            <a:normAutofit/>
          </a:bodyPr>
          <a:lstStyle/>
          <a:p>
            <a:pPr algn="l">
              <a:lnSpc>
                <a:spcPct val="90000"/>
              </a:lnSpc>
            </a:pPr>
            <a:r>
              <a:rPr lang="en-US" sz="2800" dirty="0">
                <a:solidFill>
                  <a:srgbClr val="FFFFFF"/>
                </a:solidFill>
              </a:rPr>
              <a:t>Case study: Advanced Placement Physics Results</a:t>
            </a:r>
          </a:p>
        </p:txBody>
      </p:sp>
      <p:pic>
        <p:nvPicPr>
          <p:cNvPr id="10" name="Picture 9" descr="Chart&#10;&#10;Description automatically generated">
            <a:extLst>
              <a:ext uri="{FF2B5EF4-FFF2-40B4-BE49-F238E27FC236}">
                <a16:creationId xmlns:a16="http://schemas.microsoft.com/office/drawing/2014/main" id="{862C262F-B89A-C37C-FD4D-8E3E3D70E99C}"/>
              </a:ext>
            </a:extLst>
          </p:cNvPr>
          <p:cNvPicPr>
            <a:picLocks noChangeAspect="1"/>
          </p:cNvPicPr>
          <p:nvPr/>
        </p:nvPicPr>
        <p:blipFill>
          <a:blip r:embed="rId2"/>
          <a:stretch>
            <a:fillRect/>
          </a:stretch>
        </p:blipFill>
        <p:spPr>
          <a:xfrm>
            <a:off x="1849198" y="2181426"/>
            <a:ext cx="3997637" cy="3997637"/>
          </a:xfrm>
          <a:prstGeom prst="rect">
            <a:avLst/>
          </a:prstGeom>
        </p:spPr>
      </p:pic>
      <p:pic>
        <p:nvPicPr>
          <p:cNvPr id="12" name="Picture 11" descr="Chart, bar chart&#10;&#10;Description automatically generated">
            <a:extLst>
              <a:ext uri="{FF2B5EF4-FFF2-40B4-BE49-F238E27FC236}">
                <a16:creationId xmlns:a16="http://schemas.microsoft.com/office/drawing/2014/main" id="{66A7272E-5728-15EE-760B-6C542C5FE7F5}"/>
              </a:ext>
            </a:extLst>
          </p:cNvPr>
          <p:cNvPicPr>
            <a:picLocks noChangeAspect="1"/>
          </p:cNvPicPr>
          <p:nvPr/>
        </p:nvPicPr>
        <p:blipFill>
          <a:blip r:embed="rId3"/>
          <a:stretch>
            <a:fillRect/>
          </a:stretch>
        </p:blipFill>
        <p:spPr>
          <a:xfrm>
            <a:off x="6345165" y="2217815"/>
            <a:ext cx="3997831" cy="3997831"/>
          </a:xfrm>
          <a:prstGeom prst="rect">
            <a:avLst/>
          </a:prstGeom>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pPr>
            <a:fld id="{8C2E478F-E849-4A8C-AF1F-CBCC78A7CBFA}" type="slidenum">
              <a:rPr lang="en-US" sz="1100">
                <a:solidFill>
                  <a:schemeClr val="tx1">
                    <a:lumMod val="50000"/>
                    <a:lumOff val="50000"/>
                  </a:schemeClr>
                </a:solidFill>
              </a:rPr>
              <a:pPr>
                <a:spcAft>
                  <a:spcPts val="600"/>
                </a:spcAft>
              </a:pPr>
              <a:t>23</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1355000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lgn="l">
              <a:lnSpc>
                <a:spcPct val="90000"/>
              </a:lnSpc>
            </a:pPr>
            <a:r>
              <a:rPr lang="en-US" sz="4000" kern="1200" dirty="0">
                <a:solidFill>
                  <a:srgbClr val="FFFFFF"/>
                </a:solidFill>
                <a:latin typeface="+mj-lt"/>
                <a:ea typeface="+mj-ea"/>
                <a:cs typeface="+mj-cs"/>
              </a:rPr>
              <a:t>Case study: Advanced Placement Physics Results</a:t>
            </a:r>
          </a:p>
        </p:txBody>
      </p:sp>
      <p:pic>
        <p:nvPicPr>
          <p:cNvPr id="7" name="Picture 6" descr="Chart, bar chart&#10;&#10;Description automatically generated">
            <a:extLst>
              <a:ext uri="{FF2B5EF4-FFF2-40B4-BE49-F238E27FC236}">
                <a16:creationId xmlns:a16="http://schemas.microsoft.com/office/drawing/2014/main" id="{883B5F17-89F7-CAD7-78C6-1C2080E46DD6}"/>
              </a:ext>
            </a:extLst>
          </p:cNvPr>
          <p:cNvPicPr>
            <a:picLocks noChangeAspect="1"/>
          </p:cNvPicPr>
          <p:nvPr/>
        </p:nvPicPr>
        <p:blipFill>
          <a:blip r:embed="rId2"/>
          <a:stretch>
            <a:fillRect/>
          </a:stretch>
        </p:blipFill>
        <p:spPr>
          <a:xfrm>
            <a:off x="5153510" y="467208"/>
            <a:ext cx="5923584" cy="5923584"/>
          </a:xfrm>
          <a:prstGeom prst="rect">
            <a:avLst/>
          </a:prstGeom>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8C2E478F-E849-4A8C-AF1F-CBCC78A7CBFA}" type="slidenum">
              <a:rPr lang="en-US" sz="1100">
                <a:solidFill>
                  <a:schemeClr val="tx1">
                    <a:lumMod val="50000"/>
                    <a:lumOff val="50000"/>
                  </a:schemeClr>
                </a:solidFill>
              </a:rPr>
              <a:pPr>
                <a:spcAft>
                  <a:spcPts val="600"/>
                </a:spcAft>
              </a:pPr>
              <a:t>24</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2279513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630936" y="457200"/>
            <a:ext cx="4343400" cy="1929384"/>
          </a:xfrm>
        </p:spPr>
        <p:txBody>
          <a:bodyPr vert="horz" lIns="91440" tIns="45720" rIns="91440" bIns="45720" rtlCol="0" anchor="ctr">
            <a:normAutofit/>
          </a:bodyPr>
          <a:lstStyle/>
          <a:p>
            <a:pPr algn="l">
              <a:lnSpc>
                <a:spcPct val="90000"/>
              </a:lnSpc>
            </a:pPr>
            <a:r>
              <a:rPr lang="en-US" sz="3400" dirty="0"/>
              <a:t>Case study: Advanced Placement Calculus</a:t>
            </a:r>
          </a:p>
        </p:txBody>
      </p:sp>
      <p:sp>
        <p:nvSpPr>
          <p:cNvPr id="3085"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82F41EC-5F65-5EA3-5EBB-534C8F4A6A46}"/>
              </a:ext>
            </a:extLst>
          </p:cNvPr>
          <p:cNvSpPr>
            <a:spLocks noGrp="1"/>
          </p:cNvSpPr>
          <p:nvPr>
            <p:ph sz="half" idx="2"/>
          </p:nvPr>
        </p:nvSpPr>
        <p:spPr>
          <a:xfrm>
            <a:off x="5541263" y="457200"/>
            <a:ext cx="6007608" cy="1929384"/>
          </a:xfrm>
        </p:spPr>
        <p:txBody>
          <a:bodyPr vert="horz" lIns="91440" tIns="45720" rIns="91440" bIns="45720" rtlCol="0" anchor="ctr">
            <a:normAutofit/>
          </a:bodyPr>
          <a:lstStyle/>
          <a:p>
            <a:pPr>
              <a:lnSpc>
                <a:spcPct val="90000"/>
              </a:lnSpc>
            </a:pPr>
            <a:r>
              <a:rPr lang="en-US" sz="2200" dirty="0"/>
              <a:t>Introducing CS concepts in an Advanced Placement Calculus Course</a:t>
            </a:r>
          </a:p>
          <a:p>
            <a:pPr>
              <a:lnSpc>
                <a:spcPct val="90000"/>
              </a:lnSpc>
            </a:pPr>
            <a:r>
              <a:rPr lang="en-US" sz="2200" dirty="0"/>
              <a:t>Premise: Runge-Kutta Approximation Methods</a:t>
            </a:r>
          </a:p>
          <a:p>
            <a:pPr>
              <a:lnSpc>
                <a:spcPct val="90000"/>
              </a:lnSpc>
            </a:pPr>
            <a:r>
              <a:rPr lang="en-US" sz="2200" dirty="0"/>
              <a:t>Examples in Ecology, Physics</a:t>
            </a:r>
          </a:p>
        </p:txBody>
      </p:sp>
      <p:pic>
        <p:nvPicPr>
          <p:cNvPr id="3076" name="Picture 4">
            <a:extLst>
              <a:ext uri="{FF2B5EF4-FFF2-40B4-BE49-F238E27FC236}">
                <a16:creationId xmlns:a16="http://schemas.microsoft.com/office/drawing/2014/main" id="{E8B5223D-1377-CE65-315F-15C87DB8DB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4101" y="2569464"/>
            <a:ext cx="4192598" cy="367893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double pendulum">
            <a:extLst>
              <a:ext uri="{FF2B5EF4-FFF2-40B4-BE49-F238E27FC236}">
                <a16:creationId xmlns:a16="http://schemas.microsoft.com/office/drawing/2014/main" id="{1D22467B-9010-0E74-0F47-3C806C8B2BA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40016" y="2569464"/>
            <a:ext cx="4897072" cy="3678936"/>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25</a:t>
            </a:fld>
            <a:endParaRPr lang="en-US" dirty="0"/>
          </a:p>
        </p:txBody>
      </p:sp>
    </p:spTree>
    <p:extLst>
      <p:ext uri="{BB962C8B-B14F-4D97-AF65-F5344CB8AC3E}">
        <p14:creationId xmlns:p14="http://schemas.microsoft.com/office/powerpoint/2010/main" val="1736351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7E773EB-1EC1-4E49-9DE2-E6F460497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91"/>
            <a:ext cx="12192000" cy="19430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391378" y="320675"/>
            <a:ext cx="11407487" cy="1325563"/>
          </a:xfrm>
        </p:spPr>
        <p:txBody>
          <a:bodyPr vert="horz" lIns="91440" tIns="45720" rIns="91440" bIns="45720" rtlCol="0" anchor="ctr">
            <a:normAutofit fontScale="90000"/>
          </a:bodyPr>
          <a:lstStyle/>
          <a:p>
            <a:pPr algn="l">
              <a:lnSpc>
                <a:spcPct val="90000"/>
              </a:lnSpc>
            </a:pPr>
            <a:r>
              <a:rPr lang="en-US" sz="4600" kern="1200" dirty="0">
                <a:solidFill>
                  <a:schemeClr val="bg1"/>
                </a:solidFill>
                <a:latin typeface="+mj-lt"/>
                <a:ea typeface="+mj-ea"/>
                <a:cs typeface="+mj-cs"/>
              </a:rPr>
              <a:t>Case study: Advanced Placement Calculus</a:t>
            </a:r>
          </a:p>
        </p:txBody>
      </p:sp>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9090426"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26</a:t>
            </a:fld>
            <a:endParaRPr lang="en-US" dirty="0"/>
          </a:p>
        </p:txBody>
      </p:sp>
      <p:graphicFrame>
        <p:nvGraphicFramePr>
          <p:cNvPr id="11" name="Content Placeholder 5">
            <a:extLst>
              <a:ext uri="{FF2B5EF4-FFF2-40B4-BE49-F238E27FC236}">
                <a16:creationId xmlns:a16="http://schemas.microsoft.com/office/drawing/2014/main" id="{68E69D78-628A-8CA3-9394-34F36FB564E2}"/>
              </a:ext>
            </a:extLst>
          </p:cNvPr>
          <p:cNvGraphicFramePr>
            <a:graphicFrameLocks noGrp="1"/>
          </p:cNvGraphicFramePr>
          <p:nvPr>
            <p:ph sz="half" idx="2"/>
            <p:extLst>
              <p:ext uri="{D42A27DB-BD31-4B8C-83A1-F6EECF244321}">
                <p14:modId xmlns:p14="http://schemas.microsoft.com/office/powerpoint/2010/main" val="4175112701"/>
              </p:ext>
            </p:extLst>
          </p:nvPr>
        </p:nvGraphicFramePr>
        <p:xfrm>
          <a:off x="391379" y="1976293"/>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0316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Rectangle 2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699714" y="353160"/>
            <a:ext cx="7091300" cy="898581"/>
          </a:xfrm>
        </p:spPr>
        <p:txBody>
          <a:bodyPr vert="horz" lIns="91440" tIns="45720" rIns="91440" bIns="45720" rtlCol="0" anchor="ctr">
            <a:normAutofit/>
          </a:bodyPr>
          <a:lstStyle/>
          <a:p>
            <a:pPr algn="l">
              <a:lnSpc>
                <a:spcPct val="90000"/>
              </a:lnSpc>
            </a:pPr>
            <a:r>
              <a:rPr lang="en-US" sz="2800" dirty="0">
                <a:solidFill>
                  <a:srgbClr val="FFFFFF"/>
                </a:solidFill>
              </a:rPr>
              <a:t>Case study: Advanced Placement Calculus Results</a:t>
            </a:r>
          </a:p>
        </p:txBody>
      </p:sp>
      <p:pic>
        <p:nvPicPr>
          <p:cNvPr id="14" name="Picture 13" descr="Chart, bar chart&#10;&#10;Description automatically generated">
            <a:extLst>
              <a:ext uri="{FF2B5EF4-FFF2-40B4-BE49-F238E27FC236}">
                <a16:creationId xmlns:a16="http://schemas.microsoft.com/office/drawing/2014/main" id="{6AE9C8AC-70C5-4A2F-176A-D56FDE4C361D}"/>
              </a:ext>
            </a:extLst>
          </p:cNvPr>
          <p:cNvPicPr>
            <a:picLocks noChangeAspect="1"/>
          </p:cNvPicPr>
          <p:nvPr/>
        </p:nvPicPr>
        <p:blipFill>
          <a:blip r:embed="rId2"/>
          <a:stretch>
            <a:fillRect/>
          </a:stretch>
        </p:blipFill>
        <p:spPr>
          <a:xfrm>
            <a:off x="1849198" y="2181426"/>
            <a:ext cx="3997637" cy="3997637"/>
          </a:xfrm>
          <a:prstGeom prst="rect">
            <a:avLst/>
          </a:prstGeom>
        </p:spPr>
      </p:pic>
      <p:pic>
        <p:nvPicPr>
          <p:cNvPr id="12" name="Picture 11" descr="Chart, bar chart&#10;&#10;Description automatically generated">
            <a:extLst>
              <a:ext uri="{FF2B5EF4-FFF2-40B4-BE49-F238E27FC236}">
                <a16:creationId xmlns:a16="http://schemas.microsoft.com/office/drawing/2014/main" id="{B018678B-B3EF-193B-B4A9-55CD2385A9CF}"/>
              </a:ext>
            </a:extLst>
          </p:cNvPr>
          <p:cNvPicPr>
            <a:picLocks noChangeAspect="1"/>
          </p:cNvPicPr>
          <p:nvPr/>
        </p:nvPicPr>
        <p:blipFill>
          <a:blip r:embed="rId3"/>
          <a:stretch>
            <a:fillRect/>
          </a:stretch>
        </p:blipFill>
        <p:spPr>
          <a:xfrm>
            <a:off x="6345165" y="2217815"/>
            <a:ext cx="3997831" cy="3997831"/>
          </a:xfrm>
          <a:prstGeom prst="rect">
            <a:avLst/>
          </a:prstGeom>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pPr>
            <a:fld id="{8C2E478F-E849-4A8C-AF1F-CBCC78A7CBFA}" type="slidenum">
              <a:rPr lang="en-US" sz="1100">
                <a:solidFill>
                  <a:schemeClr val="tx1">
                    <a:lumMod val="50000"/>
                    <a:lumOff val="50000"/>
                  </a:schemeClr>
                </a:solidFill>
              </a:rPr>
              <a:pPr>
                <a:spcAft>
                  <a:spcPts val="600"/>
                </a:spcAft>
              </a:pPr>
              <a:t>27</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2879187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 name="Rectangle 1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699714" y="353160"/>
            <a:ext cx="7091300" cy="898581"/>
          </a:xfrm>
        </p:spPr>
        <p:txBody>
          <a:bodyPr vert="horz" lIns="91440" tIns="45720" rIns="91440" bIns="45720" rtlCol="0" anchor="ctr">
            <a:normAutofit/>
          </a:bodyPr>
          <a:lstStyle/>
          <a:p>
            <a:pPr algn="l">
              <a:lnSpc>
                <a:spcPct val="90000"/>
              </a:lnSpc>
            </a:pPr>
            <a:r>
              <a:rPr lang="en-US" sz="2800" dirty="0">
                <a:solidFill>
                  <a:srgbClr val="FFFFFF"/>
                </a:solidFill>
              </a:rPr>
              <a:t>Case study: Advanced Placement Calculus Results</a:t>
            </a:r>
          </a:p>
        </p:txBody>
      </p:sp>
      <p:pic>
        <p:nvPicPr>
          <p:cNvPr id="7" name="Picture 6" descr="Chart, bar chart&#10;&#10;Description automatically generated">
            <a:extLst>
              <a:ext uri="{FF2B5EF4-FFF2-40B4-BE49-F238E27FC236}">
                <a16:creationId xmlns:a16="http://schemas.microsoft.com/office/drawing/2014/main" id="{48F836A6-2A2E-F4D7-C93F-F75FB3FEE616}"/>
              </a:ext>
            </a:extLst>
          </p:cNvPr>
          <p:cNvPicPr>
            <a:picLocks noChangeAspect="1"/>
          </p:cNvPicPr>
          <p:nvPr/>
        </p:nvPicPr>
        <p:blipFill>
          <a:blip r:embed="rId2"/>
          <a:stretch>
            <a:fillRect/>
          </a:stretch>
        </p:blipFill>
        <p:spPr>
          <a:xfrm>
            <a:off x="1849198" y="2181426"/>
            <a:ext cx="3997637" cy="3997637"/>
          </a:xfrm>
          <a:prstGeom prst="rect">
            <a:avLst/>
          </a:prstGeom>
        </p:spPr>
      </p:pic>
      <p:pic>
        <p:nvPicPr>
          <p:cNvPr id="10" name="Picture 9" descr="Chart, bar chart&#10;&#10;Description automatically generated">
            <a:extLst>
              <a:ext uri="{FF2B5EF4-FFF2-40B4-BE49-F238E27FC236}">
                <a16:creationId xmlns:a16="http://schemas.microsoft.com/office/drawing/2014/main" id="{CC2C4676-4730-8582-7F39-D11E2CF596D8}"/>
              </a:ext>
            </a:extLst>
          </p:cNvPr>
          <p:cNvPicPr>
            <a:picLocks noChangeAspect="1"/>
          </p:cNvPicPr>
          <p:nvPr/>
        </p:nvPicPr>
        <p:blipFill>
          <a:blip r:embed="rId3"/>
          <a:stretch>
            <a:fillRect/>
          </a:stretch>
        </p:blipFill>
        <p:spPr>
          <a:xfrm>
            <a:off x="6345165" y="2217815"/>
            <a:ext cx="3997831" cy="3997831"/>
          </a:xfrm>
          <a:prstGeom prst="rect">
            <a:avLst/>
          </a:prstGeom>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pPr>
            <a:fld id="{8C2E478F-E849-4A8C-AF1F-CBCC78A7CBFA}" type="slidenum">
              <a:rPr lang="en-US" sz="1100">
                <a:solidFill>
                  <a:schemeClr val="tx1">
                    <a:lumMod val="50000"/>
                    <a:lumOff val="50000"/>
                  </a:schemeClr>
                </a:solidFill>
              </a:rPr>
              <a:pPr>
                <a:spcAft>
                  <a:spcPts val="600"/>
                </a:spcAft>
              </a:pPr>
              <a:t>28</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489815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lgn="l">
              <a:lnSpc>
                <a:spcPct val="90000"/>
              </a:lnSpc>
            </a:pPr>
            <a:r>
              <a:rPr lang="en-US" sz="4000" kern="1200" dirty="0">
                <a:solidFill>
                  <a:srgbClr val="FFFFFF"/>
                </a:solidFill>
                <a:latin typeface="+mj-lt"/>
                <a:ea typeface="+mj-ea"/>
                <a:cs typeface="+mj-cs"/>
              </a:rPr>
              <a:t>Case study: Advanced Placement Calculus Results</a:t>
            </a:r>
          </a:p>
        </p:txBody>
      </p:sp>
      <p:pic>
        <p:nvPicPr>
          <p:cNvPr id="4" name="Picture 3" descr="Chart, bar chart&#10;&#10;Description automatically generated">
            <a:extLst>
              <a:ext uri="{FF2B5EF4-FFF2-40B4-BE49-F238E27FC236}">
                <a16:creationId xmlns:a16="http://schemas.microsoft.com/office/drawing/2014/main" id="{A1568FFF-7E8E-05C3-3BE8-D780C0E86FE3}"/>
              </a:ext>
            </a:extLst>
          </p:cNvPr>
          <p:cNvPicPr>
            <a:picLocks noChangeAspect="1"/>
          </p:cNvPicPr>
          <p:nvPr/>
        </p:nvPicPr>
        <p:blipFill>
          <a:blip r:embed="rId2"/>
          <a:stretch>
            <a:fillRect/>
          </a:stretch>
        </p:blipFill>
        <p:spPr>
          <a:xfrm>
            <a:off x="5153510" y="467208"/>
            <a:ext cx="5923584" cy="5923584"/>
          </a:xfrm>
          <a:prstGeom prst="rect">
            <a:avLst/>
          </a:prstGeom>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8C2E478F-E849-4A8C-AF1F-CBCC78A7CBFA}" type="slidenum">
              <a:rPr lang="en-US" sz="1100">
                <a:solidFill>
                  <a:schemeClr val="tx1">
                    <a:lumMod val="50000"/>
                    <a:lumOff val="50000"/>
                  </a:schemeClr>
                </a:solidFill>
              </a:rPr>
              <a:pPr>
                <a:spcAft>
                  <a:spcPts val="600"/>
                </a:spcAft>
              </a:pPr>
              <a:t>29</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2351117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EuroPython2022 (EuroPython 2022)">
            <a:extLst>
              <a:ext uri="{FF2B5EF4-FFF2-40B4-BE49-F238E27FC236}">
                <a16:creationId xmlns:a16="http://schemas.microsoft.com/office/drawing/2014/main" id="{D3E95E86-62E1-EAC2-848E-B3E7C9897C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2447250"/>
            <a:ext cx="5416550" cy="1963499"/>
          </a:xfrm>
          <a:prstGeom prst="rect">
            <a:avLst/>
          </a:prstGeom>
          <a:solidFill>
            <a:srgbClr val="FFFFFF"/>
          </a:solidFill>
          <a:effectLst/>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a:t>
            </a:fld>
            <a:endParaRPr lang="en-US" dirty="0"/>
          </a:p>
        </p:txBody>
      </p:sp>
      <p:sp>
        <p:nvSpPr>
          <p:cNvPr id="6" name="Text Placeholder 5">
            <a:extLst>
              <a:ext uri="{FF2B5EF4-FFF2-40B4-BE49-F238E27FC236}">
                <a16:creationId xmlns:a16="http://schemas.microsoft.com/office/drawing/2014/main" id="{F3C89A40-EEAA-43AB-9A3A-B2CFDE450F1B}"/>
              </a:ext>
            </a:extLst>
          </p:cNvPr>
          <p:cNvSpPr>
            <a:spLocks noGrp="1"/>
          </p:cNvSpPr>
          <p:nvPr>
            <p:ph idx="1"/>
          </p:nvPr>
        </p:nvSpPr>
        <p:spPr>
          <a:xfrm>
            <a:off x="6096000" y="1661160"/>
            <a:ext cx="4646613" cy="3825875"/>
          </a:xfrm>
        </p:spPr>
        <p:txBody>
          <a:bodyPr>
            <a:normAutofit/>
          </a:bodyPr>
          <a:lstStyle/>
          <a:p>
            <a:r>
              <a:rPr lang="en-US" dirty="0"/>
              <a:t>CS IN EDUCATION</a:t>
            </a:r>
          </a:p>
          <a:p>
            <a:r>
              <a:rPr lang="en-US" dirty="0"/>
              <a:t>INTERDISCIPLINARY CS EDUCATION</a:t>
            </a:r>
          </a:p>
          <a:p>
            <a:r>
              <a:rPr lang="en-US" dirty="0"/>
              <a:t>A PYTHON APPROACH FOR INTERDISCIPLINARY CS EDUCATION</a:t>
            </a:r>
          </a:p>
          <a:p>
            <a:endParaRPr lang="en-US" dirty="0"/>
          </a:p>
        </p:txBody>
      </p:sp>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6095999" y="612037"/>
            <a:ext cx="5897218" cy="884238"/>
          </a:xfrm>
        </p:spPr>
        <p:txBody>
          <a:bodyPr anchor="t">
            <a:normAutofit/>
          </a:bodyPr>
          <a:lstStyle/>
          <a:p>
            <a:r>
              <a:rPr lang="en-US" dirty="0"/>
              <a:t>Agenda</a:t>
            </a:r>
          </a:p>
        </p:txBody>
      </p:sp>
    </p:spTree>
    <p:extLst>
      <p:ext uri="{BB962C8B-B14F-4D97-AF65-F5344CB8AC3E}">
        <p14:creationId xmlns:p14="http://schemas.microsoft.com/office/powerpoint/2010/main" val="1649098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F1766-8393-19F7-20AA-AF5543BD6A3D}"/>
              </a:ext>
            </a:extLst>
          </p:cNvPr>
          <p:cNvSpPr>
            <a:spLocks noGrp="1"/>
          </p:cNvSpPr>
          <p:nvPr>
            <p:ph type="title"/>
          </p:nvPr>
        </p:nvSpPr>
        <p:spPr/>
        <p:txBody>
          <a:bodyPr/>
          <a:lstStyle/>
          <a:p>
            <a:r>
              <a:rPr lang="en-US" dirty="0"/>
              <a:t>Survey Response Excerpts</a:t>
            </a:r>
          </a:p>
        </p:txBody>
      </p:sp>
      <p:sp>
        <p:nvSpPr>
          <p:cNvPr id="6" name="Content Placeholder 5">
            <a:extLst>
              <a:ext uri="{FF2B5EF4-FFF2-40B4-BE49-F238E27FC236}">
                <a16:creationId xmlns:a16="http://schemas.microsoft.com/office/drawing/2014/main" id="{478C2783-F098-95B9-79AD-18C6B72CA26B}"/>
              </a:ext>
            </a:extLst>
          </p:cNvPr>
          <p:cNvSpPr>
            <a:spLocks noGrp="1"/>
          </p:cNvSpPr>
          <p:nvPr>
            <p:ph sz="half" idx="2"/>
          </p:nvPr>
        </p:nvSpPr>
        <p:spPr>
          <a:xfrm>
            <a:off x="594519" y="1489001"/>
            <a:ext cx="5157787" cy="2039144"/>
          </a:xfrm>
        </p:spPr>
        <p:txBody>
          <a:bodyPr/>
          <a:lstStyle/>
          <a:p>
            <a:pPr marL="0" indent="0">
              <a:buNone/>
            </a:pPr>
            <a:r>
              <a:rPr lang="en-US" dirty="0"/>
              <a:t>“it was really cool to see how you can still solve the three body problwm [sic] by using a computer to discretize its motion and simulate its behavior”</a:t>
            </a:r>
          </a:p>
        </p:txBody>
      </p:sp>
      <p:sp>
        <p:nvSpPr>
          <p:cNvPr id="8" name="Content Placeholder 7">
            <a:extLst>
              <a:ext uri="{FF2B5EF4-FFF2-40B4-BE49-F238E27FC236}">
                <a16:creationId xmlns:a16="http://schemas.microsoft.com/office/drawing/2014/main" id="{742D5AAE-31AE-48C8-46FC-A9244D0E40BB}"/>
              </a:ext>
            </a:extLst>
          </p:cNvPr>
          <p:cNvSpPr>
            <a:spLocks noGrp="1"/>
          </p:cNvSpPr>
          <p:nvPr>
            <p:ph sz="quarter" idx="4"/>
          </p:nvPr>
        </p:nvSpPr>
        <p:spPr>
          <a:xfrm>
            <a:off x="6539706" y="4018258"/>
            <a:ext cx="5183188" cy="2039144"/>
          </a:xfrm>
        </p:spPr>
        <p:txBody>
          <a:bodyPr/>
          <a:lstStyle/>
          <a:p>
            <a:pPr marL="0" indent="0">
              <a:buNone/>
            </a:pPr>
            <a:r>
              <a:rPr lang="en-US" dirty="0"/>
              <a:t>“I think that seeing more computer science in math class will help me understand how everything connects.”</a:t>
            </a:r>
          </a:p>
        </p:txBody>
      </p:sp>
      <p:sp>
        <p:nvSpPr>
          <p:cNvPr id="9" name="Slide Number Placeholder 8">
            <a:extLst>
              <a:ext uri="{FF2B5EF4-FFF2-40B4-BE49-F238E27FC236}">
                <a16:creationId xmlns:a16="http://schemas.microsoft.com/office/drawing/2014/main" id="{CB734B14-C618-9F36-1CCB-093E6457F268}"/>
              </a:ext>
            </a:extLst>
          </p:cNvPr>
          <p:cNvSpPr>
            <a:spLocks noGrp="1"/>
          </p:cNvSpPr>
          <p:nvPr>
            <p:ph type="sldNum" sz="quarter" idx="12"/>
          </p:nvPr>
        </p:nvSpPr>
        <p:spPr/>
        <p:txBody>
          <a:bodyPr/>
          <a:lstStyle/>
          <a:p>
            <a:fld id="{8C2E478F-E849-4A8C-AF1F-CBCC78A7CBFA}" type="slidenum">
              <a:rPr lang="en-US" smtClean="0"/>
              <a:t>30</a:t>
            </a:fld>
            <a:endParaRPr lang="en-US" dirty="0"/>
          </a:p>
        </p:txBody>
      </p:sp>
      <p:sp>
        <p:nvSpPr>
          <p:cNvPr id="10" name="Content Placeholder 5">
            <a:extLst>
              <a:ext uri="{FF2B5EF4-FFF2-40B4-BE49-F238E27FC236}">
                <a16:creationId xmlns:a16="http://schemas.microsoft.com/office/drawing/2014/main" id="{9675F025-CC50-DB6E-AA3F-10C584B00C91}"/>
              </a:ext>
            </a:extLst>
          </p:cNvPr>
          <p:cNvSpPr txBox="1">
            <a:spLocks/>
          </p:cNvSpPr>
          <p:nvPr/>
        </p:nvSpPr>
        <p:spPr>
          <a:xfrm>
            <a:off x="6565107" y="1447971"/>
            <a:ext cx="5157787" cy="2039144"/>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“Seeing the way that predator-prey populations change in relation immediately helped the concept click in my mind. I understand better thanks to the computer program.”</a:t>
            </a:r>
          </a:p>
        </p:txBody>
      </p:sp>
      <p:sp>
        <p:nvSpPr>
          <p:cNvPr id="11" name="Content Placeholder 7">
            <a:extLst>
              <a:ext uri="{FF2B5EF4-FFF2-40B4-BE49-F238E27FC236}">
                <a16:creationId xmlns:a16="http://schemas.microsoft.com/office/drawing/2014/main" id="{5CC60AA0-326E-F43C-A6DE-CAF66F5DB02B}"/>
              </a:ext>
            </a:extLst>
          </p:cNvPr>
          <p:cNvSpPr txBox="1">
            <a:spLocks/>
          </p:cNvSpPr>
          <p:nvPr/>
        </p:nvSpPr>
        <p:spPr>
          <a:xfrm>
            <a:off x="594519" y="4084536"/>
            <a:ext cx="5183188" cy="2039144"/>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 liked the demo but i’m scared that having these demos will take away time from preparing for the AP exam”</a:t>
            </a:r>
          </a:p>
        </p:txBody>
      </p:sp>
    </p:spTree>
    <p:extLst>
      <p:ext uri="{BB962C8B-B14F-4D97-AF65-F5344CB8AC3E}">
        <p14:creationId xmlns:p14="http://schemas.microsoft.com/office/powerpoint/2010/main" val="1279952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594359" y="1209086"/>
            <a:ext cx="4285371" cy="4064925"/>
          </a:xfrm>
        </p:spPr>
        <p:txBody>
          <a:bodyPr vert="horz" lIns="91440" tIns="45720" rIns="91440" bIns="45720" rtlCol="0" anchor="ctr">
            <a:normAutofit/>
          </a:bodyPr>
          <a:lstStyle/>
          <a:p>
            <a:pPr algn="l">
              <a:lnSpc>
                <a:spcPct val="90000"/>
              </a:lnSpc>
            </a:pPr>
            <a:r>
              <a:rPr lang="en-US" sz="4300" kern="1200" dirty="0">
                <a:solidFill>
                  <a:schemeClr val="tx1"/>
                </a:solidFill>
                <a:latin typeface="+mj-lt"/>
                <a:ea typeface="+mj-ea"/>
                <a:cs typeface="+mj-cs"/>
              </a:rPr>
              <a:t>Action: Expanding on Secondary School Core Competencies</a:t>
            </a:r>
            <a:r>
              <a:rPr lang="en-US" sz="4300" kern="1200" baseline="30000" dirty="0">
                <a:solidFill>
                  <a:schemeClr val="tx1"/>
                </a:solidFill>
                <a:latin typeface="+mj-lt"/>
                <a:ea typeface="+mj-ea"/>
                <a:cs typeface="+mj-cs"/>
              </a:rPr>
              <a:t>[12]</a:t>
            </a:r>
            <a:endParaRPr lang="en-US" sz="4300" kern="1200" dirty="0">
              <a:solidFill>
                <a:schemeClr val="tx1"/>
              </a:solidFill>
              <a:latin typeface="+mj-lt"/>
              <a:ea typeface="+mj-ea"/>
              <a:cs typeface="+mj-cs"/>
            </a:endParaRPr>
          </a:p>
        </p:txBody>
      </p:sp>
      <p:grpSp>
        <p:nvGrpSpPr>
          <p:cNvPr id="19" name="Group 18">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20"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Rectangle 40">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8854440" y="6492240"/>
            <a:ext cx="2743200" cy="365125"/>
          </a:xfrm>
        </p:spPr>
        <p:txBody>
          <a:bodyPr vert="horz" lIns="91440" tIns="45720" rIns="91440" bIns="45720" rtlCol="0" anchor="ctr">
            <a:normAutofit/>
          </a:bodyPr>
          <a:lstStyle/>
          <a:p>
            <a:pPr>
              <a:spcAft>
                <a:spcPts val="600"/>
              </a:spcAft>
            </a:pPr>
            <a:fld id="{8C2E478F-E849-4A8C-AF1F-CBCC78A7CBFA}" type="slidenum">
              <a:rPr lang="en-US">
                <a:solidFill>
                  <a:schemeClr val="bg1"/>
                </a:solidFill>
              </a:rPr>
              <a:pPr>
                <a:spcAft>
                  <a:spcPts val="600"/>
                </a:spcAft>
              </a:pPr>
              <a:t>31</a:t>
            </a:fld>
            <a:endParaRPr lang="en-US" dirty="0">
              <a:solidFill>
                <a:schemeClr val="bg1"/>
              </a:solidFill>
            </a:endParaRPr>
          </a:p>
        </p:txBody>
      </p:sp>
      <p:graphicFrame>
        <p:nvGraphicFramePr>
          <p:cNvPr id="11" name="Content Placeholder 5">
            <a:extLst>
              <a:ext uri="{FF2B5EF4-FFF2-40B4-BE49-F238E27FC236}">
                <a16:creationId xmlns:a16="http://schemas.microsoft.com/office/drawing/2014/main" id="{B4C75F0E-D5CA-E80C-EE96-56045988A505}"/>
              </a:ext>
            </a:extLst>
          </p:cNvPr>
          <p:cNvGraphicFramePr>
            <a:graphicFrameLocks noGrp="1"/>
          </p:cNvGraphicFramePr>
          <p:nvPr>
            <p:ph sz="half" idx="2"/>
            <p:extLst>
              <p:ext uri="{D42A27DB-BD31-4B8C-83A1-F6EECF244321}">
                <p14:modId xmlns:p14="http://schemas.microsoft.com/office/powerpoint/2010/main" val="707589860"/>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2" name="TextBox 41">
            <a:extLst>
              <a:ext uri="{FF2B5EF4-FFF2-40B4-BE49-F238E27FC236}">
                <a16:creationId xmlns:a16="http://schemas.microsoft.com/office/drawing/2014/main" id="{6BD26E2F-9827-2E2B-BAAB-D0B10872C23C}"/>
              </a:ext>
            </a:extLst>
          </p:cNvPr>
          <p:cNvSpPr txBox="1"/>
          <p:nvPr/>
        </p:nvSpPr>
        <p:spPr>
          <a:xfrm>
            <a:off x="0" y="5775211"/>
            <a:ext cx="4699488" cy="707886"/>
          </a:xfrm>
          <a:prstGeom prst="rect">
            <a:avLst/>
          </a:prstGeom>
          <a:noFill/>
        </p:spPr>
        <p:txBody>
          <a:bodyPr wrap="square" rtlCol="0">
            <a:spAutoFit/>
          </a:bodyPr>
          <a:lstStyle/>
          <a:p>
            <a:r>
              <a:rPr lang="en-US" sz="1000" dirty="0"/>
              <a:t>[12] Sysło, M. M., &amp; Kwiatkowska, A. B. (2015, September). Introducing a new computer science curriculum for all school levels in Poland. In International conference on informatics in Schools: Situation, evolution, and perspectives (pp. 141-154). Springer, Cham.</a:t>
            </a:r>
          </a:p>
        </p:txBody>
      </p:sp>
    </p:spTree>
    <p:extLst>
      <p:ext uri="{BB962C8B-B14F-4D97-AF65-F5344CB8AC3E}">
        <p14:creationId xmlns:p14="http://schemas.microsoft.com/office/powerpoint/2010/main" val="1091887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3">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5">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753925" y="1321056"/>
            <a:ext cx="10684151" cy="1991979"/>
          </a:xfrm>
        </p:spPr>
        <p:txBody>
          <a:bodyPr vert="horz" lIns="91440" tIns="45720" rIns="91440" bIns="45720" rtlCol="0" anchor="b">
            <a:normAutofit/>
          </a:bodyPr>
          <a:lstStyle/>
          <a:p>
            <a:pPr>
              <a:lnSpc>
                <a:spcPct val="90000"/>
              </a:lnSpc>
            </a:pPr>
            <a:r>
              <a:rPr lang="en-US" sz="5200" kern="1200" dirty="0">
                <a:solidFill>
                  <a:schemeClr val="tx2"/>
                </a:solidFill>
                <a:latin typeface="+mj-lt"/>
                <a:ea typeface="+mj-ea"/>
                <a:cs typeface="+mj-cs"/>
              </a:rPr>
              <a:t>A New Competency</a:t>
            </a:r>
          </a:p>
        </p:txBody>
      </p:sp>
      <p:sp>
        <p:nvSpPr>
          <p:cNvPr id="6" name="Content Placeholder 5">
            <a:extLst>
              <a:ext uri="{FF2B5EF4-FFF2-40B4-BE49-F238E27FC236}">
                <a16:creationId xmlns:a16="http://schemas.microsoft.com/office/drawing/2014/main" id="{682F41EC-5F65-5EA3-5EBB-534C8F4A6A46}"/>
              </a:ext>
            </a:extLst>
          </p:cNvPr>
          <p:cNvSpPr>
            <a:spLocks noGrp="1"/>
          </p:cNvSpPr>
          <p:nvPr>
            <p:ph sz="half" idx="2"/>
          </p:nvPr>
        </p:nvSpPr>
        <p:spPr>
          <a:xfrm>
            <a:off x="1361395" y="3525490"/>
            <a:ext cx="9469211" cy="865639"/>
          </a:xfrm>
        </p:spPr>
        <p:txBody>
          <a:bodyPr vert="horz" lIns="91440" tIns="45720" rIns="91440" bIns="45720" rtlCol="0" anchor="t">
            <a:normAutofit/>
          </a:bodyPr>
          <a:lstStyle/>
          <a:p>
            <a:pPr marL="0" indent="0" algn="ctr">
              <a:lnSpc>
                <a:spcPct val="90000"/>
              </a:lnSpc>
              <a:buNone/>
            </a:pPr>
            <a:r>
              <a:rPr lang="en-US" sz="2400" kern="1200" dirty="0">
                <a:solidFill>
                  <a:schemeClr val="tx2"/>
                </a:solidFill>
                <a:latin typeface="+mn-lt"/>
                <a:ea typeface="+mn-ea"/>
                <a:cs typeface="+mn-cs"/>
              </a:rPr>
              <a:t>“Exploring computer science connections to other fields”</a:t>
            </a:r>
          </a:p>
        </p:txBody>
      </p:sp>
      <p:grpSp>
        <p:nvGrpSpPr>
          <p:cNvPr id="18" name="Group 17">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25" name="Freeform: Shape 24">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32</a:t>
            </a:fld>
            <a:endParaRPr lang="en-US" dirty="0"/>
          </a:p>
        </p:txBody>
      </p:sp>
    </p:spTree>
    <p:extLst>
      <p:ext uri="{BB962C8B-B14F-4D97-AF65-F5344CB8AC3E}">
        <p14:creationId xmlns:p14="http://schemas.microsoft.com/office/powerpoint/2010/main" val="1646153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838200" y="1195697"/>
            <a:ext cx="3200400" cy="4238118"/>
          </a:xfrm>
        </p:spPr>
        <p:txBody>
          <a:bodyPr vert="horz" lIns="91440" tIns="45720" rIns="91440" bIns="45720" rtlCol="0" anchor="ctr">
            <a:normAutofit/>
          </a:bodyPr>
          <a:lstStyle/>
          <a:p>
            <a:pPr algn="l">
              <a:lnSpc>
                <a:spcPct val="90000"/>
              </a:lnSpc>
            </a:pPr>
            <a:r>
              <a:rPr lang="en-US" sz="4400" kern="1200" dirty="0">
                <a:solidFill>
                  <a:schemeClr val="bg1"/>
                </a:solidFill>
                <a:latin typeface="+mj-lt"/>
                <a:ea typeface="+mj-ea"/>
                <a:cs typeface="+mj-cs"/>
              </a:rPr>
              <a:t>Community Efforts and Policy</a:t>
            </a:r>
          </a:p>
        </p:txBody>
      </p:sp>
      <p:grpSp>
        <p:nvGrpSpPr>
          <p:cNvPr id="19"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20" name="Freeform: Shape 19">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dirty="0"/>
            </a:p>
          </p:txBody>
        </p:sp>
      </p:grpSp>
      <p:sp>
        <p:nvSpPr>
          <p:cNvPr id="23" name="Oval 22">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7"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8" name="Freeform: Shape 27">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a:solidFill>
                  <a:schemeClr val="tx1"/>
                </a:solidFill>
              </a:rPr>
              <a:pPr>
                <a:spcAft>
                  <a:spcPts val="600"/>
                </a:spcAft>
              </a:pPr>
              <a:t>33</a:t>
            </a:fld>
            <a:endParaRPr lang="en-US" dirty="0">
              <a:solidFill>
                <a:schemeClr val="tx1"/>
              </a:solidFill>
            </a:endParaRPr>
          </a:p>
        </p:txBody>
      </p:sp>
      <p:graphicFrame>
        <p:nvGraphicFramePr>
          <p:cNvPr id="11" name="Content Placeholder 5">
            <a:extLst>
              <a:ext uri="{FF2B5EF4-FFF2-40B4-BE49-F238E27FC236}">
                <a16:creationId xmlns:a16="http://schemas.microsoft.com/office/drawing/2014/main" id="{9CF9ECE0-E90A-1B68-579D-47B32C6DB16D}"/>
              </a:ext>
            </a:extLst>
          </p:cNvPr>
          <p:cNvGraphicFramePr>
            <a:graphicFrameLocks noGrp="1"/>
          </p:cNvGraphicFramePr>
          <p:nvPr>
            <p:ph sz="half" idx="2"/>
            <p:extLst>
              <p:ext uri="{D42A27DB-BD31-4B8C-83A1-F6EECF244321}">
                <p14:modId xmlns:p14="http://schemas.microsoft.com/office/powerpoint/2010/main" val="2105234332"/>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7426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THANK YOU!</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pic>
        <p:nvPicPr>
          <p:cNvPr id="12" name="Online Image Placeholder 11" descr="Smart Phone">
            <a:extLst>
              <a:ext uri="{FF2B5EF4-FFF2-40B4-BE49-F238E27FC236}">
                <a16:creationId xmlns:a16="http://schemas.microsoft.com/office/drawing/2014/main" id="{4E709B75-16EA-4581-AED9-567DEF45A6B2}"/>
              </a:ext>
            </a:extLst>
          </p:cNvPr>
          <p:cNvPicPr>
            <a:picLocks noGrp="1" noChangeAspect="1"/>
          </p:cNvPicPr>
          <p:nvPr>
            <p:ph type="clipArt" sz="quarter" idx="20"/>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30873" y="3118670"/>
            <a:ext cx="730250" cy="730250"/>
          </a:xfrm>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p:txBody>
          <a:bodyPr/>
          <a:lstStyle/>
          <a:p>
            <a:r>
              <a:rPr lang="en-US" dirty="0"/>
              <a:t>Srivatsa Kundurthy</a:t>
            </a:r>
          </a:p>
        </p:txBody>
      </p:sp>
      <p:sp>
        <p:nvSpPr>
          <p:cNvPr id="9" name="Text Placeholder 8">
            <a:extLst>
              <a:ext uri="{FF2B5EF4-FFF2-40B4-BE49-F238E27FC236}">
                <a16:creationId xmlns:a16="http://schemas.microsoft.com/office/drawing/2014/main" id="{9E2524A0-105C-4170-BB48-CD0756FB3DFE}"/>
              </a:ext>
            </a:extLst>
          </p:cNvPr>
          <p:cNvSpPr>
            <a:spLocks noGrp="1"/>
          </p:cNvSpPr>
          <p:nvPr>
            <p:ph type="body" sz="quarter" idx="17"/>
          </p:nvPr>
        </p:nvSpPr>
        <p:spPr/>
        <p:txBody>
          <a:bodyPr/>
          <a:lstStyle/>
          <a:p>
            <a:r>
              <a:rPr lang="en-US" dirty="0"/>
              <a:t>@srkundurthy</a:t>
            </a:r>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p:txBody>
          <a:bodyPr>
            <a:normAutofit/>
          </a:bodyPr>
          <a:lstStyle/>
          <a:p>
            <a:r>
              <a:rPr lang="en-US" dirty="0"/>
              <a:t>kundurthys@acm.org</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p:txBody>
          <a:bodyPr/>
          <a:lstStyle/>
          <a:p>
            <a:r>
              <a:rPr lang="en-US" dirty="0">
                <a:solidFill>
                  <a:schemeClr val="tx2"/>
                </a:solidFill>
              </a:rPr>
              <a:t>github.com/srivatsa-kundurthy</a:t>
            </a:r>
          </a:p>
        </p:txBody>
      </p:sp>
    </p:spTree>
    <p:extLst>
      <p:ext uri="{BB962C8B-B14F-4D97-AF65-F5344CB8AC3E}">
        <p14:creationId xmlns:p14="http://schemas.microsoft.com/office/powerpoint/2010/main" val="927727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84227" y="2822331"/>
            <a:ext cx="5336931" cy="1101837"/>
          </a:xfrm>
        </p:spPr>
        <p:txBody>
          <a:bodyPr>
            <a:normAutofit fontScale="90000"/>
          </a:bodyPr>
          <a:lstStyle/>
          <a:p>
            <a:r>
              <a:rPr lang="en-US" dirty="0"/>
              <a:t>CS in Education</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5684227" y="4349413"/>
            <a:ext cx="4717366" cy="365125"/>
          </a:xfrm>
        </p:spPr>
        <p:txBody>
          <a:bodyPr/>
          <a:lstStyle/>
          <a:p>
            <a:r>
              <a:rPr lang="en-US" dirty="0"/>
              <a:t>background</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1851301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93F79D"/>
            </a:gs>
          </a:gsLst>
          <a:lin ang="10800000" scaled="1"/>
        </a:gradFill>
        <a:effectLst/>
      </p:bgPr>
    </p:bg>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3863800-85E5-44A7-96E9-521CE882616B}"/>
              </a:ext>
            </a:extLst>
          </p:cNvPr>
          <p:cNvSpPr>
            <a:spLocks noGrp="1"/>
          </p:cNvSpPr>
          <p:nvPr>
            <p:ph type="title"/>
          </p:nvPr>
        </p:nvSpPr>
        <p:spPr/>
        <p:txBody>
          <a:bodyPr anchor="ctr">
            <a:normAutofit/>
          </a:bodyPr>
          <a:lstStyle/>
          <a:p>
            <a:pPr algn="ctr"/>
            <a:r>
              <a:rPr lang="en-US" sz="4800" spc="300" dirty="0"/>
              <a:t>The Present State</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a:xfrm>
            <a:off x="3557526" y="-352372"/>
            <a:ext cx="2481887" cy="196217"/>
          </a:xfrm>
        </p:spPr>
        <p:txBody>
          <a:bodyPr>
            <a:normAutofit fontScale="25000" lnSpcReduction="20000"/>
          </a:bodyPr>
          <a:lstStyle/>
          <a:p>
            <a:r>
              <a:rPr lang="en-US" spc="300" dirty="0"/>
              <a:t>Around the World</a:t>
            </a:r>
            <a:endParaRPr lang="en-US" spc="300" dirty="0">
              <a:solidFill>
                <a:schemeClr val="tx1"/>
              </a:solidFill>
            </a:endParaRPr>
          </a:p>
        </p:txBody>
      </p:sp>
      <p:sp>
        <p:nvSpPr>
          <p:cNvPr id="16" name="Slide Number Placeholder 15">
            <a:extLst>
              <a:ext uri="{FF2B5EF4-FFF2-40B4-BE49-F238E27FC236}">
                <a16:creationId xmlns:a16="http://schemas.microsoft.com/office/drawing/2014/main" id="{8E69FE38-B9E0-4441-8A00-92DDB88DF02C}"/>
              </a:ext>
            </a:extLst>
          </p:cNvPr>
          <p:cNvSpPr>
            <a:spLocks noGrp="1"/>
          </p:cNvSpPr>
          <p:nvPr>
            <p:ph type="sldNum" sz="quarter" idx="12"/>
          </p:nvPr>
        </p:nvSpPr>
        <p:spPr/>
        <p:txBody>
          <a:bodyPr/>
          <a:lstStyle/>
          <a:p>
            <a:fld id="{8C2E478F-E849-4A8C-AF1F-CBCC78A7CBFA}" type="slidenum">
              <a:rPr lang="en-US" smtClean="0"/>
              <a:t>5</a:t>
            </a:fld>
            <a:endParaRPr lang="en-US" dirty="0"/>
          </a:p>
        </p:txBody>
      </p:sp>
      <p:sp>
        <p:nvSpPr>
          <p:cNvPr id="21" name="Text Placeholder 3">
            <a:extLst>
              <a:ext uri="{FF2B5EF4-FFF2-40B4-BE49-F238E27FC236}">
                <a16:creationId xmlns:a16="http://schemas.microsoft.com/office/drawing/2014/main" id="{0A87CA37-549E-C025-AF46-5C5CC04E2ECF}"/>
              </a:ext>
            </a:extLst>
          </p:cNvPr>
          <p:cNvSpPr txBox="1">
            <a:spLocks/>
          </p:cNvSpPr>
          <p:nvPr/>
        </p:nvSpPr>
        <p:spPr>
          <a:xfrm>
            <a:off x="6266781" y="1139731"/>
            <a:ext cx="5157787" cy="49450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pc="300" dirty="0"/>
          </a:p>
        </p:txBody>
      </p:sp>
      <p:pic>
        <p:nvPicPr>
          <p:cNvPr id="5122" name="Picture 2">
            <a:extLst>
              <a:ext uri="{FF2B5EF4-FFF2-40B4-BE49-F238E27FC236}">
                <a16:creationId xmlns:a16="http://schemas.microsoft.com/office/drawing/2014/main" id="{3CCD7770-27D5-8065-D62F-3C16F9CB6C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02" y="1438108"/>
            <a:ext cx="11066022" cy="46995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E2B47E-ADAD-1BDF-B3BC-216E5ECD879D}"/>
              </a:ext>
            </a:extLst>
          </p:cNvPr>
          <p:cNvSpPr txBox="1"/>
          <p:nvPr/>
        </p:nvSpPr>
        <p:spPr>
          <a:xfrm>
            <a:off x="594519" y="6510704"/>
            <a:ext cx="6834981" cy="246221"/>
          </a:xfrm>
          <a:prstGeom prst="rect">
            <a:avLst/>
          </a:prstGeom>
          <a:noFill/>
        </p:spPr>
        <p:txBody>
          <a:bodyPr wrap="square" rtlCol="0">
            <a:spAutoFit/>
          </a:bodyPr>
          <a:lstStyle/>
          <a:p>
            <a:r>
              <a:rPr lang="en-US" sz="1000" dirty="0"/>
              <a:t>[1] Code.org Advocacy Coalition, “2021 State of Computer Science Education Accelerating Action Through Advocacy</a:t>
            </a:r>
            <a:r>
              <a:rPr lang="en-US" sz="1000" dirty="0">
                <a:solidFill>
                  <a:schemeClr val="tx2"/>
                </a:solidFill>
              </a:rPr>
              <a:t>”, code.org</a:t>
            </a:r>
            <a:endParaRPr lang="en-US" sz="1000" dirty="0"/>
          </a:p>
        </p:txBody>
      </p:sp>
    </p:spTree>
    <p:extLst>
      <p:ext uri="{BB962C8B-B14F-4D97-AF65-F5344CB8AC3E}">
        <p14:creationId xmlns:p14="http://schemas.microsoft.com/office/powerpoint/2010/main" val="339764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93F79D"/>
            </a:gs>
          </a:gsLst>
          <a:lin ang="10800000" scaled="1"/>
        </a:gradFill>
        <a:effectLst/>
      </p:bgPr>
    </p:bg>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3863800-85E5-44A7-96E9-521CE882616B}"/>
              </a:ext>
            </a:extLst>
          </p:cNvPr>
          <p:cNvSpPr>
            <a:spLocks noGrp="1"/>
          </p:cNvSpPr>
          <p:nvPr>
            <p:ph type="title"/>
          </p:nvPr>
        </p:nvSpPr>
        <p:spPr/>
        <p:txBody>
          <a:bodyPr anchor="ctr">
            <a:normAutofit/>
          </a:bodyPr>
          <a:lstStyle/>
          <a:p>
            <a:pPr algn="ctr"/>
            <a:r>
              <a:rPr lang="en-US" sz="4800" spc="300" dirty="0"/>
              <a:t>The Present State</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a:xfrm>
            <a:off x="3557526" y="-352372"/>
            <a:ext cx="2481887" cy="196217"/>
          </a:xfrm>
        </p:spPr>
        <p:txBody>
          <a:bodyPr>
            <a:normAutofit fontScale="25000" lnSpcReduction="20000"/>
          </a:bodyPr>
          <a:lstStyle/>
          <a:p>
            <a:r>
              <a:rPr lang="en-US" spc="300" dirty="0"/>
              <a:t>Around the World</a:t>
            </a:r>
            <a:endParaRPr lang="en-US" spc="300" dirty="0">
              <a:solidFill>
                <a:schemeClr val="tx1"/>
              </a:solidFill>
            </a:endParaRPr>
          </a:p>
        </p:txBody>
      </p:sp>
      <p:sp>
        <p:nvSpPr>
          <p:cNvPr id="16" name="Slide Number Placeholder 15">
            <a:extLst>
              <a:ext uri="{FF2B5EF4-FFF2-40B4-BE49-F238E27FC236}">
                <a16:creationId xmlns:a16="http://schemas.microsoft.com/office/drawing/2014/main" id="{8E69FE38-B9E0-4441-8A00-92DDB88DF02C}"/>
              </a:ext>
            </a:extLst>
          </p:cNvPr>
          <p:cNvSpPr>
            <a:spLocks noGrp="1"/>
          </p:cNvSpPr>
          <p:nvPr>
            <p:ph type="sldNum" sz="quarter" idx="12"/>
          </p:nvPr>
        </p:nvSpPr>
        <p:spPr/>
        <p:txBody>
          <a:bodyPr/>
          <a:lstStyle/>
          <a:p>
            <a:fld id="{8C2E478F-E849-4A8C-AF1F-CBCC78A7CBFA}" type="slidenum">
              <a:rPr lang="en-US" smtClean="0"/>
              <a:t>6</a:t>
            </a:fld>
            <a:endParaRPr lang="en-US" dirty="0"/>
          </a:p>
        </p:txBody>
      </p:sp>
      <p:pic>
        <p:nvPicPr>
          <p:cNvPr id="2050" name="Picture 2">
            <a:extLst>
              <a:ext uri="{FF2B5EF4-FFF2-40B4-BE49-F238E27FC236}">
                <a16:creationId xmlns:a16="http://schemas.microsoft.com/office/drawing/2014/main" id="{F7AF35F9-F9EB-B87E-7980-CACD5DAD3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720" y="1933709"/>
            <a:ext cx="5494938" cy="4280227"/>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3">
            <a:extLst>
              <a:ext uri="{FF2B5EF4-FFF2-40B4-BE49-F238E27FC236}">
                <a16:creationId xmlns:a16="http://schemas.microsoft.com/office/drawing/2014/main" id="{203F298F-8214-498E-B41C-4C156D101F60}"/>
              </a:ext>
            </a:extLst>
          </p:cNvPr>
          <p:cNvSpPr txBox="1">
            <a:spLocks/>
          </p:cNvSpPr>
          <p:nvPr/>
        </p:nvSpPr>
        <p:spPr>
          <a:xfrm>
            <a:off x="469720" y="1623219"/>
            <a:ext cx="5157787" cy="49450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pc="300" dirty="0"/>
              <a:t>AROUND THE WORLD</a:t>
            </a:r>
          </a:p>
        </p:txBody>
      </p:sp>
      <p:sp>
        <p:nvSpPr>
          <p:cNvPr id="18" name="Content Placeholder 4">
            <a:extLst>
              <a:ext uri="{FF2B5EF4-FFF2-40B4-BE49-F238E27FC236}">
                <a16:creationId xmlns:a16="http://schemas.microsoft.com/office/drawing/2014/main" id="{EAE2990C-480E-8723-4AC9-F1AC04874DEB}"/>
              </a:ext>
            </a:extLst>
          </p:cNvPr>
          <p:cNvSpPr>
            <a:spLocks noGrp="1"/>
          </p:cNvSpPr>
          <p:nvPr>
            <p:ph sz="half" idx="2"/>
          </p:nvPr>
        </p:nvSpPr>
        <p:spPr>
          <a:xfrm>
            <a:off x="594519" y="6468303"/>
            <a:ext cx="10316735" cy="316523"/>
          </a:xfrm>
        </p:spPr>
        <p:txBody>
          <a:bodyPr>
            <a:noAutofit/>
          </a:bodyPr>
          <a:lstStyle/>
          <a:p>
            <a:pPr marL="0" indent="0">
              <a:lnSpc>
                <a:spcPct val="100000"/>
              </a:lnSpc>
              <a:buNone/>
            </a:pPr>
            <a:r>
              <a:rPr lang="en-US" sz="1000" b="0" i="0" u="none" strike="noStrike" dirty="0">
                <a:solidFill>
                  <a:srgbClr val="000000"/>
                </a:solidFill>
                <a:effectLst/>
                <a:latin typeface="Times New Roman" panose="02020603050405020304" pitchFamily="18" charset="0"/>
              </a:rPr>
              <a:t>[2] Vegas et al., “Building skills for life. How to expand and improve computer science education around the world”, Brookings. </a:t>
            </a:r>
            <a:r>
              <a:rPr lang="en-US" sz="1000" b="0" i="0" u="sng" strike="noStrike" dirty="0">
                <a:solidFill>
                  <a:srgbClr val="1155CC"/>
                </a:solidFill>
                <a:effectLst/>
                <a:latin typeface="Times New Roman" panose="02020603050405020304" pitchFamily="18" charset="0"/>
                <a:hlinkClick r:id="rId3"/>
              </a:rPr>
              <a:t>https://www.brookings.edu/essay/building-skills-for-life-how-to-expand-andimprove-computer-science-education-around-the-world</a:t>
            </a:r>
            <a:endParaRPr lang="en-US" sz="1000" b="0" i="0" u="none" strike="noStrike" dirty="0">
              <a:solidFill>
                <a:srgbClr val="000000"/>
              </a:solidFill>
              <a:effectLst/>
              <a:latin typeface="Times New Roman" panose="02020603050405020304" pitchFamily="18" charset="0"/>
            </a:endParaRPr>
          </a:p>
          <a:p>
            <a:pPr marL="0" indent="0">
              <a:lnSpc>
                <a:spcPct val="100000"/>
              </a:lnSpc>
              <a:buNone/>
            </a:pPr>
            <a:endParaRPr lang="en-US" sz="1000" dirty="0"/>
          </a:p>
        </p:txBody>
      </p:sp>
      <p:sp>
        <p:nvSpPr>
          <p:cNvPr id="21" name="Text Placeholder 3">
            <a:extLst>
              <a:ext uri="{FF2B5EF4-FFF2-40B4-BE49-F238E27FC236}">
                <a16:creationId xmlns:a16="http://schemas.microsoft.com/office/drawing/2014/main" id="{0A87CA37-549E-C025-AF46-5C5CC04E2ECF}"/>
              </a:ext>
            </a:extLst>
          </p:cNvPr>
          <p:cNvSpPr txBox="1">
            <a:spLocks/>
          </p:cNvSpPr>
          <p:nvPr/>
        </p:nvSpPr>
        <p:spPr>
          <a:xfrm>
            <a:off x="6266781" y="1139731"/>
            <a:ext cx="5157787" cy="49450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pc="300" dirty="0"/>
          </a:p>
        </p:txBody>
      </p:sp>
      <p:sp>
        <p:nvSpPr>
          <p:cNvPr id="22" name="Text Placeholder 3">
            <a:extLst>
              <a:ext uri="{FF2B5EF4-FFF2-40B4-BE49-F238E27FC236}">
                <a16:creationId xmlns:a16="http://schemas.microsoft.com/office/drawing/2014/main" id="{1195C4D5-7BF3-4F19-07E0-7E491374EBF3}"/>
              </a:ext>
            </a:extLst>
          </p:cNvPr>
          <p:cNvSpPr txBox="1">
            <a:spLocks/>
          </p:cNvSpPr>
          <p:nvPr/>
        </p:nvSpPr>
        <p:spPr>
          <a:xfrm>
            <a:off x="6266780" y="1623219"/>
            <a:ext cx="5157787" cy="49450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pc="300" dirty="0"/>
              <a:t>WEALTH DISPARITY</a:t>
            </a:r>
          </a:p>
        </p:txBody>
      </p:sp>
      <p:pic>
        <p:nvPicPr>
          <p:cNvPr id="2054" name="Picture 6">
            <a:extLst>
              <a:ext uri="{FF2B5EF4-FFF2-40B4-BE49-F238E27FC236}">
                <a16:creationId xmlns:a16="http://schemas.microsoft.com/office/drawing/2014/main" id="{A8D837DC-45A4-81EC-176D-E4AB0518F1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6779" y="1944727"/>
            <a:ext cx="6114185" cy="4280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283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965199" y="851517"/>
            <a:ext cx="5130795" cy="1461778"/>
          </a:xfrm>
        </p:spPr>
        <p:txBody>
          <a:bodyPr vert="horz" lIns="91440" tIns="45720" rIns="91440" bIns="45720" rtlCol="0" anchor="ctr">
            <a:normAutofit/>
          </a:bodyPr>
          <a:lstStyle/>
          <a:p>
            <a:pPr algn="l">
              <a:lnSpc>
                <a:spcPct val="90000"/>
              </a:lnSpc>
            </a:pPr>
            <a:r>
              <a:rPr lang="en-US" sz="4000" kern="1200" dirty="0">
                <a:solidFill>
                  <a:schemeClr val="tx1"/>
                </a:solidFill>
                <a:latin typeface="+mj-lt"/>
                <a:ea typeface="+mj-ea"/>
                <a:cs typeface="+mj-cs"/>
              </a:rPr>
              <a:t>Consensus on Growth</a:t>
            </a:r>
          </a:p>
        </p:txBody>
      </p:sp>
      <p:sp>
        <p:nvSpPr>
          <p:cNvPr id="6" name="Content Placeholder 5">
            <a:extLst>
              <a:ext uri="{FF2B5EF4-FFF2-40B4-BE49-F238E27FC236}">
                <a16:creationId xmlns:a16="http://schemas.microsoft.com/office/drawing/2014/main" id="{682F41EC-5F65-5EA3-5EBB-534C8F4A6A46}"/>
              </a:ext>
            </a:extLst>
          </p:cNvPr>
          <p:cNvSpPr>
            <a:spLocks noGrp="1"/>
          </p:cNvSpPr>
          <p:nvPr>
            <p:ph sz="half" idx="2"/>
          </p:nvPr>
        </p:nvSpPr>
        <p:spPr>
          <a:xfrm>
            <a:off x="965200" y="2470248"/>
            <a:ext cx="4048344" cy="3536236"/>
          </a:xfrm>
        </p:spPr>
        <p:txBody>
          <a:bodyPr vert="horz" lIns="91440" tIns="45720" rIns="91440" bIns="45720" rtlCol="0">
            <a:normAutofit/>
          </a:bodyPr>
          <a:lstStyle/>
          <a:p>
            <a:pPr>
              <a:lnSpc>
                <a:spcPct val="90000"/>
              </a:lnSpc>
            </a:pPr>
            <a:r>
              <a:rPr lang="en-US" sz="2400" dirty="0"/>
              <a:t>There is a consensus that CS educational opportunities </a:t>
            </a:r>
            <a:r>
              <a:rPr lang="en-US" sz="2400" u="sng" dirty="0"/>
              <a:t>must increase</a:t>
            </a:r>
          </a:p>
          <a:p>
            <a:pPr lvl="1">
              <a:lnSpc>
                <a:spcPct val="90000"/>
              </a:lnSpc>
            </a:pPr>
            <a:r>
              <a:rPr lang="en-US" sz="2400" dirty="0"/>
              <a:t>In Developed nations</a:t>
            </a:r>
            <a:r>
              <a:rPr lang="en-US" sz="2400" baseline="30000" dirty="0"/>
              <a:t>[1]</a:t>
            </a:r>
            <a:endParaRPr lang="en-US" sz="2400" dirty="0"/>
          </a:p>
          <a:p>
            <a:pPr lvl="1">
              <a:lnSpc>
                <a:spcPct val="90000"/>
              </a:lnSpc>
            </a:pPr>
            <a:r>
              <a:rPr lang="en-US" sz="2400" dirty="0"/>
              <a:t>For Underserved Groups</a:t>
            </a:r>
            <a:r>
              <a:rPr lang="en-US" sz="2400" baseline="30000" dirty="0"/>
              <a:t>[2]</a:t>
            </a:r>
          </a:p>
          <a:p>
            <a:pPr marL="457200" lvl="1" indent="0">
              <a:lnSpc>
                <a:spcPct val="90000"/>
              </a:lnSpc>
              <a:buNone/>
            </a:pPr>
            <a:endParaRPr lang="en-US" sz="2400" baseline="30000" dirty="0"/>
          </a:p>
        </p:txBody>
      </p:sp>
      <p:sp>
        <p:nvSpPr>
          <p:cNvPr id="55" name="Freeform: Shape 54">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7" name="Graphic 36" descr="Business Growth">
            <a:extLst>
              <a:ext uri="{FF2B5EF4-FFF2-40B4-BE49-F238E27FC236}">
                <a16:creationId xmlns:a16="http://schemas.microsoft.com/office/drawing/2014/main" id="{C8F71771-F882-F17B-6114-7807A9F1B9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
        <p:nvSpPr>
          <p:cNvPr id="30" name="TextBox 29">
            <a:extLst>
              <a:ext uri="{FF2B5EF4-FFF2-40B4-BE49-F238E27FC236}">
                <a16:creationId xmlns:a16="http://schemas.microsoft.com/office/drawing/2014/main" id="{C0BA3722-E94C-F41D-80F0-13D15F9E2603}"/>
              </a:ext>
            </a:extLst>
          </p:cNvPr>
          <p:cNvSpPr txBox="1"/>
          <p:nvPr/>
        </p:nvSpPr>
        <p:spPr>
          <a:xfrm>
            <a:off x="-38527" y="6277708"/>
            <a:ext cx="6834981" cy="246221"/>
          </a:xfrm>
          <a:prstGeom prst="rect">
            <a:avLst/>
          </a:prstGeom>
          <a:noFill/>
        </p:spPr>
        <p:txBody>
          <a:bodyPr wrap="square" rtlCol="0">
            <a:spAutoFit/>
          </a:bodyPr>
          <a:lstStyle/>
          <a:p>
            <a:r>
              <a:rPr lang="en-US" sz="1000" dirty="0"/>
              <a:t>[1] Code.org Advocacy Coalition, “2021 State of Computer Science Education Accelerating Action Through Advocacy</a:t>
            </a:r>
            <a:r>
              <a:rPr lang="en-US" sz="1000" dirty="0">
                <a:solidFill>
                  <a:schemeClr val="tx2"/>
                </a:solidFill>
              </a:rPr>
              <a:t>”, code.org</a:t>
            </a:r>
            <a:endParaRPr lang="en-US" sz="1000" dirty="0"/>
          </a:p>
        </p:txBody>
      </p:sp>
      <p:sp>
        <p:nvSpPr>
          <p:cNvPr id="34" name="Content Placeholder 4">
            <a:extLst>
              <a:ext uri="{FF2B5EF4-FFF2-40B4-BE49-F238E27FC236}">
                <a16:creationId xmlns:a16="http://schemas.microsoft.com/office/drawing/2014/main" id="{C4B67905-F66C-DD55-328D-108A3581B612}"/>
              </a:ext>
            </a:extLst>
          </p:cNvPr>
          <p:cNvSpPr txBox="1">
            <a:spLocks/>
          </p:cNvSpPr>
          <p:nvPr/>
        </p:nvSpPr>
        <p:spPr>
          <a:xfrm>
            <a:off x="-38527" y="6478629"/>
            <a:ext cx="10316735" cy="316523"/>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000" dirty="0">
                <a:solidFill>
                  <a:srgbClr val="000000"/>
                </a:solidFill>
                <a:latin typeface="Times New Roman" panose="02020603050405020304" pitchFamily="18" charset="0"/>
              </a:rPr>
              <a:t>[2] Vegas et al., “Building skills for life. How to expand and improve computer science education around the world”, Brookings. </a:t>
            </a:r>
            <a:r>
              <a:rPr lang="en-US" sz="1000" u="sng" dirty="0">
                <a:solidFill>
                  <a:srgbClr val="1155CC"/>
                </a:solidFill>
                <a:latin typeface="Times New Roman" panose="02020603050405020304" pitchFamily="18" charset="0"/>
                <a:hlinkClick r:id="rId4"/>
              </a:rPr>
              <a:t>https://www.brookings.edu/essay/building-skills-for-life-how-to-expand-andimprove-computer-science-education-around-the-world</a:t>
            </a:r>
            <a:endParaRPr lang="en-US" sz="1000" dirty="0">
              <a:solidFill>
                <a:srgbClr val="000000"/>
              </a:solidFill>
              <a:latin typeface="Times New Roman" panose="02020603050405020304" pitchFamily="18" charset="0"/>
            </a:endParaRPr>
          </a:p>
          <a:p>
            <a:pPr marL="0" indent="0">
              <a:lnSpc>
                <a:spcPct val="100000"/>
              </a:lnSpc>
              <a:buFont typeface="Arial" panose="020B0604020202020204" pitchFamily="34" charset="0"/>
              <a:buNone/>
            </a:pPr>
            <a:endParaRPr lang="en-US" sz="1000" dirty="0"/>
          </a:p>
        </p:txBody>
      </p:sp>
    </p:spTree>
    <p:extLst>
      <p:ext uri="{BB962C8B-B14F-4D97-AF65-F5344CB8AC3E}">
        <p14:creationId xmlns:p14="http://schemas.microsoft.com/office/powerpoint/2010/main" val="3152526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l">
              <a:lnSpc>
                <a:spcPct val="90000"/>
              </a:lnSpc>
            </a:pPr>
            <a:r>
              <a:rPr lang="en-US" sz="5400" kern="1200" dirty="0">
                <a:solidFill>
                  <a:schemeClr val="tx1"/>
                </a:solidFill>
                <a:latin typeface="+mj-lt"/>
                <a:ea typeface="+mj-ea"/>
                <a:cs typeface="+mj-cs"/>
              </a:rPr>
              <a:t>Motivation</a:t>
            </a:r>
          </a:p>
        </p:txBody>
      </p:sp>
      <p:sp>
        <p:nvSpPr>
          <p:cNvPr id="1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8</a:t>
            </a:fld>
            <a:endParaRPr lang="en-US" dirty="0"/>
          </a:p>
        </p:txBody>
      </p:sp>
      <p:graphicFrame>
        <p:nvGraphicFramePr>
          <p:cNvPr id="11" name="Content Placeholder 5">
            <a:extLst>
              <a:ext uri="{FF2B5EF4-FFF2-40B4-BE49-F238E27FC236}">
                <a16:creationId xmlns:a16="http://schemas.microsoft.com/office/drawing/2014/main" id="{9C7BEE07-0C34-214C-A64B-D50F44249EC0}"/>
              </a:ext>
            </a:extLst>
          </p:cNvPr>
          <p:cNvGraphicFramePr>
            <a:graphicFrameLocks noGrp="1"/>
          </p:cNvGraphicFramePr>
          <p:nvPr>
            <p:ph sz="half" idx="2"/>
            <p:extLst>
              <p:ext uri="{D42A27DB-BD31-4B8C-83A1-F6EECF244321}">
                <p14:modId xmlns:p14="http://schemas.microsoft.com/office/powerpoint/2010/main" val="1437781624"/>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A3336198-3C94-FAD4-AA06-C0371A65E058}"/>
              </a:ext>
            </a:extLst>
          </p:cNvPr>
          <p:cNvSpPr txBox="1"/>
          <p:nvPr/>
        </p:nvSpPr>
        <p:spPr>
          <a:xfrm>
            <a:off x="0" y="5897325"/>
            <a:ext cx="12192000" cy="861774"/>
          </a:xfrm>
          <a:prstGeom prst="rect">
            <a:avLst/>
          </a:prstGeom>
          <a:noFill/>
        </p:spPr>
        <p:txBody>
          <a:bodyPr wrap="square" rtlCol="0">
            <a:spAutoFit/>
          </a:bodyPr>
          <a:lstStyle/>
          <a:p>
            <a:r>
              <a:rPr lang="en-US" sz="1000" dirty="0"/>
              <a:t>[3] Salehi et al. 2020. Can Majoring in Computer Science Improve General Problem-solving Skills? Proceedings of the 51st ACM Technical Symposium on Computer Science Education. Association for Computing Machinery. </a:t>
            </a:r>
            <a:r>
              <a:rPr lang="en-US" sz="1000" dirty="0">
                <a:hlinkClick r:id="rId7"/>
              </a:rPr>
              <a:t>https://doi.org/10.1145/3328778.3366808</a:t>
            </a:r>
            <a:endParaRPr lang="en-US" sz="1000" dirty="0"/>
          </a:p>
          <a:p>
            <a:r>
              <a:rPr lang="en-US" sz="1000" dirty="0"/>
              <a:t>[4] Milos Maryska, Petr Doucek, and Renata Kunstova. "The Importance of ICT Sector and ICT University Education for the Economic Development" Procedia - Social and Behavioral Sciences, vol. 55, 2012. doi:10.1016/j.sbspro.2012.09.598</a:t>
            </a:r>
          </a:p>
          <a:p>
            <a:r>
              <a:rPr lang="en-US" sz="1000" dirty="0"/>
              <a:t>[5] Hanson, Slaughter. “High-Skilled Immigration and the Rise of STEM Occupations in U.S. Employment” National Bureau of Economic Research, 2016</a:t>
            </a:r>
          </a:p>
        </p:txBody>
      </p:sp>
    </p:spTree>
    <p:extLst>
      <p:ext uri="{BB962C8B-B14F-4D97-AF65-F5344CB8AC3E}">
        <p14:creationId xmlns:p14="http://schemas.microsoft.com/office/powerpoint/2010/main" val="93985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l">
              <a:lnSpc>
                <a:spcPct val="90000"/>
              </a:lnSpc>
            </a:pPr>
            <a:r>
              <a:rPr lang="en-US" sz="5400" kern="1200" dirty="0">
                <a:solidFill>
                  <a:schemeClr val="tx1"/>
                </a:solidFill>
                <a:latin typeface="+mj-lt"/>
                <a:ea typeface="+mj-ea"/>
                <a:cs typeface="+mj-cs"/>
              </a:rPr>
              <a:t>Preventative Factors</a:t>
            </a:r>
          </a:p>
        </p:txBody>
      </p:sp>
      <p:sp>
        <p:nvSpPr>
          <p:cNvPr id="1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9</a:t>
            </a:fld>
            <a:endParaRPr lang="en-US" dirty="0"/>
          </a:p>
        </p:txBody>
      </p:sp>
      <p:graphicFrame>
        <p:nvGraphicFramePr>
          <p:cNvPr id="11" name="Content Placeholder 5">
            <a:extLst>
              <a:ext uri="{FF2B5EF4-FFF2-40B4-BE49-F238E27FC236}">
                <a16:creationId xmlns:a16="http://schemas.microsoft.com/office/drawing/2014/main" id="{D44611CC-A79A-D8E3-EF76-9A9AE8353A97}"/>
              </a:ext>
            </a:extLst>
          </p:cNvPr>
          <p:cNvGraphicFramePr>
            <a:graphicFrameLocks noGrp="1"/>
          </p:cNvGraphicFramePr>
          <p:nvPr>
            <p:ph sz="half" idx="2"/>
            <p:extLst>
              <p:ext uri="{D42A27DB-BD31-4B8C-83A1-F6EECF244321}">
                <p14:modId xmlns:p14="http://schemas.microsoft.com/office/powerpoint/2010/main" val="3613573670"/>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51874B00-67A1-41DC-C607-C33BEE4C96EE}"/>
              </a:ext>
            </a:extLst>
          </p:cNvPr>
          <p:cNvSpPr txBox="1"/>
          <p:nvPr/>
        </p:nvSpPr>
        <p:spPr>
          <a:xfrm>
            <a:off x="-3048" y="6295703"/>
            <a:ext cx="12192000" cy="553998"/>
          </a:xfrm>
          <a:prstGeom prst="rect">
            <a:avLst/>
          </a:prstGeom>
          <a:noFill/>
        </p:spPr>
        <p:txBody>
          <a:bodyPr wrap="square" rtlCol="0">
            <a:spAutoFit/>
          </a:bodyPr>
          <a:lstStyle/>
          <a:p>
            <a:r>
              <a:rPr lang="en-US" sz="1000" dirty="0"/>
              <a:t>[7] Snowdon, K. (2019, July 2). First 23 computing hubs in England announced. Schools Week. https://schoolsweek.co.uk/computing-hubs-england-announced-ncce/</a:t>
            </a:r>
          </a:p>
          <a:p>
            <a:r>
              <a:rPr lang="en-US" sz="1000" dirty="0"/>
              <a:t>[8] Google &amp; Gallup. (2015). Images of computer science: Perceptions among students, parents and educators in the US. Retrieved from https://services.google.com/fh/ files/misc/images-of-computer-science-report.pdf </a:t>
            </a:r>
          </a:p>
          <a:p>
            <a:r>
              <a:rPr lang="en-US" sz="1000" dirty="0"/>
              <a:t>[9] Lockwood, B., &amp; Cornell, R. (2013). School ICT infrastructure requirements for teaching computing. A Computing at School (CAS) Whitepaper.</a:t>
            </a:r>
          </a:p>
        </p:txBody>
      </p:sp>
    </p:spTree>
    <p:extLst>
      <p:ext uri="{BB962C8B-B14F-4D97-AF65-F5344CB8AC3E}">
        <p14:creationId xmlns:p14="http://schemas.microsoft.com/office/powerpoint/2010/main" val="3396188003"/>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Facet</Template>
  <TotalTime>18784</TotalTime>
  <Words>1401</Words>
  <Application>Microsoft Office PowerPoint</Application>
  <PresentationFormat>Widescreen</PresentationFormat>
  <Paragraphs>166</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Times New Roman</vt:lpstr>
      <vt:lpstr>Wingdings</vt:lpstr>
      <vt:lpstr>Office Theme</vt:lpstr>
      <vt:lpstr>Revolutionizing Education: How Python is Essential beyond computer science</vt:lpstr>
      <vt:lpstr>Srivatsa Kundurthy</vt:lpstr>
      <vt:lpstr>Agenda</vt:lpstr>
      <vt:lpstr>CS in Education</vt:lpstr>
      <vt:lpstr>The Present State</vt:lpstr>
      <vt:lpstr>The Present State</vt:lpstr>
      <vt:lpstr>Consensus on Growth</vt:lpstr>
      <vt:lpstr>Motivation</vt:lpstr>
      <vt:lpstr>Preventative Factors</vt:lpstr>
      <vt:lpstr>The Python Community’s Role</vt:lpstr>
      <vt:lpstr>Interdisciplinary CS Education</vt:lpstr>
      <vt:lpstr>Definition – “Interdisciplinary CS Coursework”</vt:lpstr>
      <vt:lpstr>InterDisciplinary Coursework – Current Cases</vt:lpstr>
      <vt:lpstr>Evaluating the Need For Interdisciplinary CS Coursework</vt:lpstr>
      <vt:lpstr>A Python-based approach FOR  interdisciplinary coursework</vt:lpstr>
      <vt:lpstr>Where Python comes in</vt:lpstr>
      <vt:lpstr>Case Studies: Building python-based courses</vt:lpstr>
      <vt:lpstr>Case study: Approach</vt:lpstr>
      <vt:lpstr>Case studies: Survey Questions</vt:lpstr>
      <vt:lpstr>Case Study: Advanced Placement Physics</vt:lpstr>
      <vt:lpstr>Case study: Advanced Placement Physics</vt:lpstr>
      <vt:lpstr>Case study: Advanced Placement Physics Results</vt:lpstr>
      <vt:lpstr>Case study: Advanced Placement Physics Results</vt:lpstr>
      <vt:lpstr>Case study: Advanced Placement Physics Results</vt:lpstr>
      <vt:lpstr>Case study: Advanced Placement Calculus</vt:lpstr>
      <vt:lpstr>Case study: Advanced Placement Calculus</vt:lpstr>
      <vt:lpstr>Case study: Advanced Placement Calculus Results</vt:lpstr>
      <vt:lpstr>Case study: Advanced Placement Calculus Results</vt:lpstr>
      <vt:lpstr>Case study: Advanced Placement Calculus Results</vt:lpstr>
      <vt:lpstr>Survey Response Excerpts</vt:lpstr>
      <vt:lpstr>Action: Expanding on Secondary School Core Competencies[12]</vt:lpstr>
      <vt:lpstr>A New Competency</vt:lpstr>
      <vt:lpstr>Community Efforts and Policy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Revolutionizing Education: How Python is Essential beyond computer science</dc:title>
  <dc:creator>Prabhu Kundurthy</dc:creator>
  <cp:lastModifiedBy>Prabhu Kundurthy</cp:lastModifiedBy>
  <cp:revision>34</cp:revision>
  <dcterms:created xsi:type="dcterms:W3CDTF">2022-06-27T22:46:13Z</dcterms:created>
  <dcterms:modified xsi:type="dcterms:W3CDTF">2022-07-13T23:42:57Z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